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0"/>
  </p:notesMasterIdLst>
  <p:handoutMasterIdLst>
    <p:handoutMasterId r:id="rId11"/>
  </p:handoutMasterIdLst>
  <p:sldIdLst>
    <p:sldId id="629" r:id="rId2"/>
    <p:sldId id="683" r:id="rId3"/>
    <p:sldId id="476" r:id="rId4"/>
    <p:sldId id="684" r:id="rId5"/>
    <p:sldId id="702" r:id="rId6"/>
    <p:sldId id="701" r:id="rId7"/>
    <p:sldId id="688" r:id="rId8"/>
    <p:sldId id="697" r:id="rId9"/>
  </p:sldIdLst>
  <p:sldSz cx="9144000" cy="6858000" type="screen4x3"/>
  <p:notesSz cx="9928225" cy="679767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AD77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Estilo Claro 2 - Ênfas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C083E6E3-FA7D-4D7B-A595-EF9225AFEA82}" styleName="Estilo Claro 1 - Ênfas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Estilo Claro 1 - Ênfas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50" autoAdjust="0"/>
    <p:restoredTop sz="94494" autoAdjust="0"/>
  </p:normalViewPr>
  <p:slideViewPr>
    <p:cSldViewPr>
      <p:cViewPr varScale="1">
        <p:scale>
          <a:sx n="87" d="100"/>
          <a:sy n="87" d="100"/>
        </p:scale>
        <p:origin x="146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85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844" y="-90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815BC3-69C3-410D-A2D0-2E81AE54244E}" type="doc">
      <dgm:prSet loTypeId="urn:microsoft.com/office/officeart/2005/8/layout/chevron2" loCatId="process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8F486C03-01C8-44E1-8C4C-9B8DB10449A9}">
      <dgm:prSet phldrT="[Texto]"/>
      <dgm:spPr/>
      <dgm:t>
        <a:bodyPr/>
        <a:lstStyle/>
        <a:p>
          <a:endParaRPr lang="pt-BR" b="1" dirty="0"/>
        </a:p>
      </dgm:t>
    </dgm:pt>
    <dgm:pt modelId="{1C263BFB-1DA1-4AC1-B03F-201A99A4CD6C}" type="parTrans" cxnId="{EDC6E3FD-48B6-45D7-81FC-4A2DD96AD902}">
      <dgm:prSet/>
      <dgm:spPr/>
      <dgm:t>
        <a:bodyPr/>
        <a:lstStyle/>
        <a:p>
          <a:endParaRPr lang="pt-BR"/>
        </a:p>
      </dgm:t>
    </dgm:pt>
    <dgm:pt modelId="{608C30CD-B47F-4D08-AF40-8ED3B12D7EB2}" type="sibTrans" cxnId="{EDC6E3FD-48B6-45D7-81FC-4A2DD96AD902}">
      <dgm:prSet/>
      <dgm:spPr/>
      <dgm:t>
        <a:bodyPr/>
        <a:lstStyle/>
        <a:p>
          <a:endParaRPr lang="pt-BR"/>
        </a:p>
      </dgm:t>
    </dgm:pt>
    <dgm:pt modelId="{F8D157A3-37EB-4A64-A124-1A5657584D6B}">
      <dgm:prSet phldrT="[Texto]"/>
      <dgm:spPr/>
      <dgm:t>
        <a:bodyPr/>
        <a:lstStyle/>
        <a:p>
          <a:endParaRPr lang="pt-BR" b="1" dirty="0"/>
        </a:p>
      </dgm:t>
    </dgm:pt>
    <dgm:pt modelId="{64F4ADDB-9700-4C82-B5D3-BF23821C76D8}" type="parTrans" cxnId="{9F9D55C2-6B12-400E-BB70-F0D7DF36DA9C}">
      <dgm:prSet/>
      <dgm:spPr/>
      <dgm:t>
        <a:bodyPr/>
        <a:lstStyle/>
        <a:p>
          <a:endParaRPr lang="pt-BR"/>
        </a:p>
      </dgm:t>
    </dgm:pt>
    <dgm:pt modelId="{CAE958E6-0444-4A68-B229-AF2EE3A27AB4}" type="sibTrans" cxnId="{9F9D55C2-6B12-400E-BB70-F0D7DF36DA9C}">
      <dgm:prSet/>
      <dgm:spPr/>
      <dgm:t>
        <a:bodyPr/>
        <a:lstStyle/>
        <a:p>
          <a:endParaRPr lang="pt-BR"/>
        </a:p>
      </dgm:t>
    </dgm:pt>
    <dgm:pt modelId="{0A3D6FD5-E021-41AE-848C-5A1810141EF2}">
      <dgm:prSet phldrT="[Texto]"/>
      <dgm:spPr/>
      <dgm:t>
        <a:bodyPr/>
        <a:lstStyle/>
        <a:p>
          <a:endParaRPr lang="pt-BR" b="1" dirty="0"/>
        </a:p>
      </dgm:t>
    </dgm:pt>
    <dgm:pt modelId="{3BD717D2-5FEE-4CDE-9E71-5ED7BE0B39D9}" type="parTrans" cxnId="{34537DB3-D707-464A-A837-D50934D29F91}">
      <dgm:prSet/>
      <dgm:spPr/>
      <dgm:t>
        <a:bodyPr/>
        <a:lstStyle/>
        <a:p>
          <a:endParaRPr lang="pt-BR"/>
        </a:p>
      </dgm:t>
    </dgm:pt>
    <dgm:pt modelId="{F655EC5C-CFFC-4DA0-B76E-2AB8BD0F73FC}" type="sibTrans" cxnId="{34537DB3-D707-464A-A837-D50934D29F91}">
      <dgm:prSet/>
      <dgm:spPr/>
      <dgm:t>
        <a:bodyPr/>
        <a:lstStyle/>
        <a:p>
          <a:endParaRPr lang="pt-BR"/>
        </a:p>
      </dgm:t>
    </dgm:pt>
    <dgm:pt modelId="{C75EF6F6-EE8E-4413-9593-2D2F98304EF9}">
      <dgm:prSet phldrT="[Texto]"/>
      <dgm:spPr/>
      <dgm:t>
        <a:bodyPr/>
        <a:lstStyle/>
        <a:p>
          <a:r>
            <a:rPr lang="pt-BR" b="1" dirty="0" smtClean="0"/>
            <a:t>Ações a serem Implantadas</a:t>
          </a:r>
          <a:endParaRPr lang="pt-BR" b="1" dirty="0"/>
        </a:p>
      </dgm:t>
    </dgm:pt>
    <dgm:pt modelId="{3F89A018-F95E-46A2-8FD8-82E3133B6079}" type="parTrans" cxnId="{5B741EB2-68FE-44F0-A890-8A867E34859C}">
      <dgm:prSet/>
      <dgm:spPr/>
      <dgm:t>
        <a:bodyPr/>
        <a:lstStyle/>
        <a:p>
          <a:endParaRPr lang="pt-BR"/>
        </a:p>
      </dgm:t>
    </dgm:pt>
    <dgm:pt modelId="{5193C76F-E304-42CE-BAB6-A945F0F53242}" type="sibTrans" cxnId="{5B741EB2-68FE-44F0-A890-8A867E34859C}">
      <dgm:prSet/>
      <dgm:spPr/>
      <dgm:t>
        <a:bodyPr/>
        <a:lstStyle/>
        <a:p>
          <a:endParaRPr lang="pt-BR"/>
        </a:p>
      </dgm:t>
    </dgm:pt>
    <dgm:pt modelId="{C599A9D3-1733-441C-BDE1-DB653FA7087D}">
      <dgm:prSet phldrT="[Texto]"/>
      <dgm:spPr/>
      <dgm:t>
        <a:bodyPr/>
        <a:lstStyle/>
        <a:p>
          <a:r>
            <a:rPr lang="pt-BR" b="1" dirty="0" smtClean="0"/>
            <a:t>Equipe de Implantação 2022</a:t>
          </a:r>
          <a:endParaRPr lang="pt-BR" b="1" dirty="0"/>
        </a:p>
      </dgm:t>
    </dgm:pt>
    <dgm:pt modelId="{BC06DEB5-8A6D-4551-B9E1-EE6201F349F7}" type="parTrans" cxnId="{F8712A9A-0A47-45EE-A2E7-B1838AB2146E}">
      <dgm:prSet/>
      <dgm:spPr/>
      <dgm:t>
        <a:bodyPr/>
        <a:lstStyle/>
        <a:p>
          <a:endParaRPr lang="pt-BR"/>
        </a:p>
      </dgm:t>
    </dgm:pt>
    <dgm:pt modelId="{DBE92043-618D-4A9F-A237-AB1EE0343715}" type="sibTrans" cxnId="{F8712A9A-0A47-45EE-A2E7-B1838AB2146E}">
      <dgm:prSet/>
      <dgm:spPr/>
      <dgm:t>
        <a:bodyPr/>
        <a:lstStyle/>
        <a:p>
          <a:endParaRPr lang="pt-BR"/>
        </a:p>
      </dgm:t>
    </dgm:pt>
    <dgm:pt modelId="{82853881-7CAE-47A5-BD28-E10200C3A5AA}">
      <dgm:prSet phldrT="[Texto]"/>
      <dgm:spPr/>
      <dgm:t>
        <a:bodyPr/>
        <a:lstStyle/>
        <a:p>
          <a:r>
            <a:rPr lang="pt-BR" b="1" dirty="0" smtClean="0"/>
            <a:t>Fundamentos Legais</a:t>
          </a:r>
          <a:endParaRPr lang="pt-BR" dirty="0"/>
        </a:p>
      </dgm:t>
    </dgm:pt>
    <dgm:pt modelId="{C3908E4F-C1D2-4CE1-AF61-134DDCDBBEBF}" type="parTrans" cxnId="{9039EFA1-D68E-4334-88F8-A91174548FF3}">
      <dgm:prSet/>
      <dgm:spPr/>
      <dgm:t>
        <a:bodyPr/>
        <a:lstStyle/>
        <a:p>
          <a:endParaRPr lang="pt-BR"/>
        </a:p>
      </dgm:t>
    </dgm:pt>
    <dgm:pt modelId="{43CB769C-F733-46A2-88B3-1CA545E97A04}" type="sibTrans" cxnId="{9039EFA1-D68E-4334-88F8-A91174548FF3}">
      <dgm:prSet/>
      <dgm:spPr/>
      <dgm:t>
        <a:bodyPr/>
        <a:lstStyle/>
        <a:p>
          <a:endParaRPr lang="pt-BR"/>
        </a:p>
      </dgm:t>
    </dgm:pt>
    <dgm:pt modelId="{B0F09555-94FC-437D-8DDA-B6862BE27C40}">
      <dgm:prSet phldrT="[Texto]"/>
      <dgm:spPr/>
      <dgm:t>
        <a:bodyPr/>
        <a:lstStyle/>
        <a:p>
          <a:r>
            <a:rPr lang="pt-BR" b="1" dirty="0" smtClean="0"/>
            <a:t>Introdução e Finalidade do SIAFIC</a:t>
          </a:r>
          <a:endParaRPr lang="pt-BR" dirty="0"/>
        </a:p>
      </dgm:t>
    </dgm:pt>
    <dgm:pt modelId="{C4E39A7F-45EF-4EFC-8FF4-72637CBCEF4E}" type="parTrans" cxnId="{10FAAB09-AA02-44B2-A063-44EE3704A578}">
      <dgm:prSet/>
      <dgm:spPr/>
      <dgm:t>
        <a:bodyPr/>
        <a:lstStyle/>
        <a:p>
          <a:endParaRPr lang="pt-BR"/>
        </a:p>
      </dgm:t>
    </dgm:pt>
    <dgm:pt modelId="{10358696-F100-4F83-BB1E-D07ECE38F7F9}" type="sibTrans" cxnId="{10FAAB09-AA02-44B2-A063-44EE3704A578}">
      <dgm:prSet/>
      <dgm:spPr/>
      <dgm:t>
        <a:bodyPr/>
        <a:lstStyle/>
        <a:p>
          <a:endParaRPr lang="pt-BR"/>
        </a:p>
      </dgm:t>
    </dgm:pt>
    <dgm:pt modelId="{EDEA358C-5ACE-4441-92A0-7242B586E2C3}">
      <dgm:prSet phldrT="[Texto]"/>
      <dgm:spPr/>
      <dgm:t>
        <a:bodyPr/>
        <a:lstStyle/>
        <a:p>
          <a:r>
            <a:rPr lang="pt-BR" b="1" dirty="0" smtClean="0"/>
            <a:t>Prazo para Implantação</a:t>
          </a:r>
          <a:endParaRPr lang="pt-BR" b="1" dirty="0"/>
        </a:p>
      </dgm:t>
    </dgm:pt>
    <dgm:pt modelId="{F1BE9D90-C8BA-4145-86E9-C01939B8B7FA}" type="parTrans" cxnId="{77D78595-BD2B-4957-9C16-5E93C99598F3}">
      <dgm:prSet/>
      <dgm:spPr/>
      <dgm:t>
        <a:bodyPr/>
        <a:lstStyle/>
        <a:p>
          <a:endParaRPr lang="pt-BR"/>
        </a:p>
      </dgm:t>
    </dgm:pt>
    <dgm:pt modelId="{D22EEB9D-33A3-4E62-8E2D-A28BF6498A78}" type="sibTrans" cxnId="{77D78595-BD2B-4957-9C16-5E93C99598F3}">
      <dgm:prSet/>
      <dgm:spPr/>
      <dgm:t>
        <a:bodyPr/>
        <a:lstStyle/>
        <a:p>
          <a:endParaRPr lang="pt-BR"/>
        </a:p>
      </dgm:t>
    </dgm:pt>
    <dgm:pt modelId="{3E28B0B9-71D3-4514-B67F-9315DA2170C2}">
      <dgm:prSet phldrT="[Texto]"/>
      <dgm:spPr/>
      <dgm:t>
        <a:bodyPr/>
        <a:lstStyle/>
        <a:p>
          <a:endParaRPr lang="pt-BR" b="1" dirty="0"/>
        </a:p>
      </dgm:t>
    </dgm:pt>
    <dgm:pt modelId="{2354FA6B-55AE-455D-BB4A-C6599BDC07F2}" type="parTrans" cxnId="{426D8E3A-54C3-4EA2-8228-67291694B7C5}">
      <dgm:prSet/>
      <dgm:spPr/>
      <dgm:t>
        <a:bodyPr/>
        <a:lstStyle/>
        <a:p>
          <a:endParaRPr lang="pt-BR"/>
        </a:p>
      </dgm:t>
    </dgm:pt>
    <dgm:pt modelId="{B2820547-6FCB-4A6D-860E-C48A549CDA42}" type="sibTrans" cxnId="{426D8E3A-54C3-4EA2-8228-67291694B7C5}">
      <dgm:prSet/>
      <dgm:spPr/>
      <dgm:t>
        <a:bodyPr/>
        <a:lstStyle/>
        <a:p>
          <a:endParaRPr lang="pt-BR"/>
        </a:p>
      </dgm:t>
    </dgm:pt>
    <dgm:pt modelId="{3CC04467-D881-47C4-A172-A2CC0A4ACB9A}">
      <dgm:prSet phldrT="[Texto]"/>
      <dgm:spPr/>
      <dgm:t>
        <a:bodyPr/>
        <a:lstStyle/>
        <a:p>
          <a:endParaRPr lang="pt-BR" b="1" dirty="0"/>
        </a:p>
      </dgm:t>
    </dgm:pt>
    <dgm:pt modelId="{717B958A-9D48-46C4-8E2E-990F667E3F3C}" type="parTrans" cxnId="{242EC27E-ECFE-4F86-8422-E688016DDFBD}">
      <dgm:prSet/>
      <dgm:spPr/>
      <dgm:t>
        <a:bodyPr/>
        <a:lstStyle/>
        <a:p>
          <a:endParaRPr lang="pt-BR"/>
        </a:p>
      </dgm:t>
    </dgm:pt>
    <dgm:pt modelId="{3F9FA17F-D070-4CC0-B1DE-B9FC9DA719CC}" type="sibTrans" cxnId="{242EC27E-ECFE-4F86-8422-E688016DDFBD}">
      <dgm:prSet/>
      <dgm:spPr/>
      <dgm:t>
        <a:bodyPr/>
        <a:lstStyle/>
        <a:p>
          <a:endParaRPr lang="pt-BR"/>
        </a:p>
      </dgm:t>
    </dgm:pt>
    <dgm:pt modelId="{BD2A06CE-0EDB-4CC1-81F8-B46D7747DE2C}" type="pres">
      <dgm:prSet presAssocID="{1F815BC3-69C3-410D-A2D0-2E81AE54244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3DA29A4F-F5E1-4AE1-98C9-DABB7D3EF954}" type="pres">
      <dgm:prSet presAssocID="{8F486C03-01C8-44E1-8C4C-9B8DB10449A9}" presName="composite" presStyleCnt="0"/>
      <dgm:spPr/>
    </dgm:pt>
    <dgm:pt modelId="{1800C8A3-2254-4AAE-9078-BC4A0A46F9C5}" type="pres">
      <dgm:prSet presAssocID="{8F486C03-01C8-44E1-8C4C-9B8DB10449A9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495516F-1C0E-4C88-9BB5-868E50E50810}" type="pres">
      <dgm:prSet presAssocID="{8F486C03-01C8-44E1-8C4C-9B8DB10449A9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1A11638-C42A-47C6-8269-C98C69A228DC}" type="pres">
      <dgm:prSet presAssocID="{608C30CD-B47F-4D08-AF40-8ED3B12D7EB2}" presName="sp" presStyleCnt="0"/>
      <dgm:spPr/>
    </dgm:pt>
    <dgm:pt modelId="{1EF5CAB1-203C-483A-A648-DB47DB9E6FF6}" type="pres">
      <dgm:prSet presAssocID="{F8D157A3-37EB-4A64-A124-1A5657584D6B}" presName="composite" presStyleCnt="0"/>
      <dgm:spPr/>
    </dgm:pt>
    <dgm:pt modelId="{F177E3A4-147C-410A-8DC8-9631008B35DC}" type="pres">
      <dgm:prSet presAssocID="{F8D157A3-37EB-4A64-A124-1A5657584D6B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E1A1F3A-661C-429B-B8DE-195D656A4CF6}" type="pres">
      <dgm:prSet presAssocID="{F8D157A3-37EB-4A64-A124-1A5657584D6B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868AFAB-6CC2-46A5-A115-37D97935C002}" type="pres">
      <dgm:prSet presAssocID="{CAE958E6-0444-4A68-B229-AF2EE3A27AB4}" presName="sp" presStyleCnt="0"/>
      <dgm:spPr/>
    </dgm:pt>
    <dgm:pt modelId="{D8F600DF-2BF8-47C1-B827-B7735CF5E905}" type="pres">
      <dgm:prSet presAssocID="{0A3D6FD5-E021-41AE-848C-5A1810141EF2}" presName="composite" presStyleCnt="0"/>
      <dgm:spPr/>
    </dgm:pt>
    <dgm:pt modelId="{A2CCE681-7DDB-499D-9E52-66B6642A5EB8}" type="pres">
      <dgm:prSet presAssocID="{0A3D6FD5-E021-41AE-848C-5A1810141EF2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F7B80CA-68BF-4B13-9180-18C109775958}" type="pres">
      <dgm:prSet presAssocID="{0A3D6FD5-E021-41AE-848C-5A1810141EF2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1774CA2-D91E-419B-9347-D6D8401DD2E5}" type="pres">
      <dgm:prSet presAssocID="{F655EC5C-CFFC-4DA0-B76E-2AB8BD0F73FC}" presName="sp" presStyleCnt="0"/>
      <dgm:spPr/>
    </dgm:pt>
    <dgm:pt modelId="{1FA600FA-EA57-4953-8A29-79A34B6B31FA}" type="pres">
      <dgm:prSet presAssocID="{3E28B0B9-71D3-4514-B67F-9315DA2170C2}" presName="composite" presStyleCnt="0"/>
      <dgm:spPr/>
    </dgm:pt>
    <dgm:pt modelId="{89470C39-909A-4393-8BB6-1D9C5C5E98D4}" type="pres">
      <dgm:prSet presAssocID="{3E28B0B9-71D3-4514-B67F-9315DA2170C2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C9ECE31-AA49-4F05-B547-A3692BF5A33E}" type="pres">
      <dgm:prSet presAssocID="{3E28B0B9-71D3-4514-B67F-9315DA2170C2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2B47809-CFE2-4672-9923-A7A36D8CEAE7}" type="pres">
      <dgm:prSet presAssocID="{B2820547-6FCB-4A6D-860E-C48A549CDA42}" presName="sp" presStyleCnt="0"/>
      <dgm:spPr/>
    </dgm:pt>
    <dgm:pt modelId="{F2461D3F-8094-41F3-B418-9C891D08FA69}" type="pres">
      <dgm:prSet presAssocID="{3CC04467-D881-47C4-A172-A2CC0A4ACB9A}" presName="composite" presStyleCnt="0"/>
      <dgm:spPr/>
    </dgm:pt>
    <dgm:pt modelId="{DE66DFA1-A4C1-45C6-9BAF-D82AC5FAED4F}" type="pres">
      <dgm:prSet presAssocID="{3CC04467-D881-47C4-A172-A2CC0A4ACB9A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F0B7A76-CDB7-4325-9FC8-1BEC6909C5A6}" type="pres">
      <dgm:prSet presAssocID="{3CC04467-D881-47C4-A172-A2CC0A4ACB9A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1B47C575-6DFF-442E-853B-2C033068879E}" type="presOf" srcId="{B0F09555-94FC-437D-8DDA-B6862BE27C40}" destId="{AE1A1F3A-661C-429B-B8DE-195D656A4CF6}" srcOrd="0" destOrd="0" presId="urn:microsoft.com/office/officeart/2005/8/layout/chevron2"/>
    <dgm:cxn modelId="{EDC6E3FD-48B6-45D7-81FC-4A2DD96AD902}" srcId="{1F815BC3-69C3-410D-A2D0-2E81AE54244E}" destId="{8F486C03-01C8-44E1-8C4C-9B8DB10449A9}" srcOrd="0" destOrd="0" parTransId="{1C263BFB-1DA1-4AC1-B03F-201A99A4CD6C}" sibTransId="{608C30CD-B47F-4D08-AF40-8ED3B12D7EB2}"/>
    <dgm:cxn modelId="{9039EFA1-D68E-4334-88F8-A91174548FF3}" srcId="{8F486C03-01C8-44E1-8C4C-9B8DB10449A9}" destId="{82853881-7CAE-47A5-BD28-E10200C3A5AA}" srcOrd="0" destOrd="0" parTransId="{C3908E4F-C1D2-4CE1-AF61-134DDCDBBEBF}" sibTransId="{43CB769C-F733-46A2-88B3-1CA545E97A04}"/>
    <dgm:cxn modelId="{A896F202-2136-489E-AC9A-C3C013EBC993}" type="presOf" srcId="{EDEA358C-5ACE-4441-92A0-7242B586E2C3}" destId="{4F7B80CA-68BF-4B13-9180-18C109775958}" srcOrd="0" destOrd="0" presId="urn:microsoft.com/office/officeart/2005/8/layout/chevron2"/>
    <dgm:cxn modelId="{34537DB3-D707-464A-A837-D50934D29F91}" srcId="{1F815BC3-69C3-410D-A2D0-2E81AE54244E}" destId="{0A3D6FD5-E021-41AE-848C-5A1810141EF2}" srcOrd="2" destOrd="0" parTransId="{3BD717D2-5FEE-4CDE-9E71-5ED7BE0B39D9}" sibTransId="{F655EC5C-CFFC-4DA0-B76E-2AB8BD0F73FC}"/>
    <dgm:cxn modelId="{10FAAB09-AA02-44B2-A063-44EE3704A578}" srcId="{F8D157A3-37EB-4A64-A124-1A5657584D6B}" destId="{B0F09555-94FC-437D-8DDA-B6862BE27C40}" srcOrd="0" destOrd="0" parTransId="{C4E39A7F-45EF-4EFC-8FF4-72637CBCEF4E}" sibTransId="{10358696-F100-4F83-BB1E-D07ECE38F7F9}"/>
    <dgm:cxn modelId="{426D8E3A-54C3-4EA2-8228-67291694B7C5}" srcId="{1F815BC3-69C3-410D-A2D0-2E81AE54244E}" destId="{3E28B0B9-71D3-4514-B67F-9315DA2170C2}" srcOrd="3" destOrd="0" parTransId="{2354FA6B-55AE-455D-BB4A-C6599BDC07F2}" sibTransId="{B2820547-6FCB-4A6D-860E-C48A549CDA42}"/>
    <dgm:cxn modelId="{D85D447F-B96D-4B36-900D-0C99D27EB44B}" type="presOf" srcId="{8F486C03-01C8-44E1-8C4C-9B8DB10449A9}" destId="{1800C8A3-2254-4AAE-9078-BC4A0A46F9C5}" srcOrd="0" destOrd="0" presId="urn:microsoft.com/office/officeart/2005/8/layout/chevron2"/>
    <dgm:cxn modelId="{79E2F147-0103-484F-80E1-1EB22CAB6582}" type="presOf" srcId="{1F815BC3-69C3-410D-A2D0-2E81AE54244E}" destId="{BD2A06CE-0EDB-4CC1-81F8-B46D7747DE2C}" srcOrd="0" destOrd="0" presId="urn:microsoft.com/office/officeart/2005/8/layout/chevron2"/>
    <dgm:cxn modelId="{B2EEAA00-B089-4856-9EB2-62A962BC79FE}" type="presOf" srcId="{C75EF6F6-EE8E-4413-9593-2D2F98304EF9}" destId="{9C9ECE31-AA49-4F05-B547-A3692BF5A33E}" srcOrd="0" destOrd="0" presId="urn:microsoft.com/office/officeart/2005/8/layout/chevron2"/>
    <dgm:cxn modelId="{242EC27E-ECFE-4F86-8422-E688016DDFBD}" srcId="{1F815BC3-69C3-410D-A2D0-2E81AE54244E}" destId="{3CC04467-D881-47C4-A172-A2CC0A4ACB9A}" srcOrd="4" destOrd="0" parTransId="{717B958A-9D48-46C4-8E2E-990F667E3F3C}" sibTransId="{3F9FA17F-D070-4CC0-B1DE-B9FC9DA719CC}"/>
    <dgm:cxn modelId="{A114A565-DC5C-4A30-8EC4-225136E0DDA5}" type="presOf" srcId="{F8D157A3-37EB-4A64-A124-1A5657584D6B}" destId="{F177E3A4-147C-410A-8DC8-9631008B35DC}" srcOrd="0" destOrd="0" presId="urn:microsoft.com/office/officeart/2005/8/layout/chevron2"/>
    <dgm:cxn modelId="{9F9D55C2-6B12-400E-BB70-F0D7DF36DA9C}" srcId="{1F815BC3-69C3-410D-A2D0-2E81AE54244E}" destId="{F8D157A3-37EB-4A64-A124-1A5657584D6B}" srcOrd="1" destOrd="0" parTransId="{64F4ADDB-9700-4C82-B5D3-BF23821C76D8}" sibTransId="{CAE958E6-0444-4A68-B229-AF2EE3A27AB4}"/>
    <dgm:cxn modelId="{1A74E2C5-E16C-4355-8C26-E7FA43DF8EA0}" type="presOf" srcId="{3CC04467-D881-47C4-A172-A2CC0A4ACB9A}" destId="{DE66DFA1-A4C1-45C6-9BAF-D82AC5FAED4F}" srcOrd="0" destOrd="0" presId="urn:microsoft.com/office/officeart/2005/8/layout/chevron2"/>
    <dgm:cxn modelId="{E34E8995-6A64-4470-9AC3-E2985BA52B33}" type="presOf" srcId="{C599A9D3-1733-441C-BDE1-DB653FA7087D}" destId="{9F0B7A76-CDB7-4325-9FC8-1BEC6909C5A6}" srcOrd="0" destOrd="0" presId="urn:microsoft.com/office/officeart/2005/8/layout/chevron2"/>
    <dgm:cxn modelId="{433D617F-3E6F-4CFE-B376-5F85D62EF718}" type="presOf" srcId="{3E28B0B9-71D3-4514-B67F-9315DA2170C2}" destId="{89470C39-909A-4393-8BB6-1D9C5C5E98D4}" srcOrd="0" destOrd="0" presId="urn:microsoft.com/office/officeart/2005/8/layout/chevron2"/>
    <dgm:cxn modelId="{821D6C05-FDBC-4641-8A05-2E26793762E8}" type="presOf" srcId="{0A3D6FD5-E021-41AE-848C-5A1810141EF2}" destId="{A2CCE681-7DDB-499D-9E52-66B6642A5EB8}" srcOrd="0" destOrd="0" presId="urn:microsoft.com/office/officeart/2005/8/layout/chevron2"/>
    <dgm:cxn modelId="{5B741EB2-68FE-44F0-A890-8A867E34859C}" srcId="{3E28B0B9-71D3-4514-B67F-9315DA2170C2}" destId="{C75EF6F6-EE8E-4413-9593-2D2F98304EF9}" srcOrd="0" destOrd="0" parTransId="{3F89A018-F95E-46A2-8FD8-82E3133B6079}" sibTransId="{5193C76F-E304-42CE-BAB6-A945F0F53242}"/>
    <dgm:cxn modelId="{F880A049-1846-4F9F-B5E7-3FAA9F04B3FF}" type="presOf" srcId="{82853881-7CAE-47A5-BD28-E10200C3A5AA}" destId="{5495516F-1C0E-4C88-9BB5-868E50E50810}" srcOrd="0" destOrd="0" presId="urn:microsoft.com/office/officeart/2005/8/layout/chevron2"/>
    <dgm:cxn modelId="{77D78595-BD2B-4957-9C16-5E93C99598F3}" srcId="{0A3D6FD5-E021-41AE-848C-5A1810141EF2}" destId="{EDEA358C-5ACE-4441-92A0-7242B586E2C3}" srcOrd="0" destOrd="0" parTransId="{F1BE9D90-C8BA-4145-86E9-C01939B8B7FA}" sibTransId="{D22EEB9D-33A3-4E62-8E2D-A28BF6498A78}"/>
    <dgm:cxn modelId="{F8712A9A-0A47-45EE-A2E7-B1838AB2146E}" srcId="{3CC04467-D881-47C4-A172-A2CC0A4ACB9A}" destId="{C599A9D3-1733-441C-BDE1-DB653FA7087D}" srcOrd="0" destOrd="0" parTransId="{BC06DEB5-8A6D-4551-B9E1-EE6201F349F7}" sibTransId="{DBE92043-618D-4A9F-A237-AB1EE0343715}"/>
    <dgm:cxn modelId="{3AE1DA63-9737-4396-B1DC-2ADC8A3FFE33}" type="presParOf" srcId="{BD2A06CE-0EDB-4CC1-81F8-B46D7747DE2C}" destId="{3DA29A4F-F5E1-4AE1-98C9-DABB7D3EF954}" srcOrd="0" destOrd="0" presId="urn:microsoft.com/office/officeart/2005/8/layout/chevron2"/>
    <dgm:cxn modelId="{99E8A7FA-B124-4145-990C-EEC874FDCDC1}" type="presParOf" srcId="{3DA29A4F-F5E1-4AE1-98C9-DABB7D3EF954}" destId="{1800C8A3-2254-4AAE-9078-BC4A0A46F9C5}" srcOrd="0" destOrd="0" presId="urn:microsoft.com/office/officeart/2005/8/layout/chevron2"/>
    <dgm:cxn modelId="{EA8A4FEE-7C12-49ED-973A-81A082F5E91E}" type="presParOf" srcId="{3DA29A4F-F5E1-4AE1-98C9-DABB7D3EF954}" destId="{5495516F-1C0E-4C88-9BB5-868E50E50810}" srcOrd="1" destOrd="0" presId="urn:microsoft.com/office/officeart/2005/8/layout/chevron2"/>
    <dgm:cxn modelId="{787B40AB-C7E0-433E-84D7-202F6F5E7C5C}" type="presParOf" srcId="{BD2A06CE-0EDB-4CC1-81F8-B46D7747DE2C}" destId="{D1A11638-C42A-47C6-8269-C98C69A228DC}" srcOrd="1" destOrd="0" presId="urn:microsoft.com/office/officeart/2005/8/layout/chevron2"/>
    <dgm:cxn modelId="{FB8FFB74-AD2F-488A-B1CE-63DE97F3897A}" type="presParOf" srcId="{BD2A06CE-0EDB-4CC1-81F8-B46D7747DE2C}" destId="{1EF5CAB1-203C-483A-A648-DB47DB9E6FF6}" srcOrd="2" destOrd="0" presId="urn:microsoft.com/office/officeart/2005/8/layout/chevron2"/>
    <dgm:cxn modelId="{D92C1863-9652-4E5D-9F5C-7C1C5941C034}" type="presParOf" srcId="{1EF5CAB1-203C-483A-A648-DB47DB9E6FF6}" destId="{F177E3A4-147C-410A-8DC8-9631008B35DC}" srcOrd="0" destOrd="0" presId="urn:microsoft.com/office/officeart/2005/8/layout/chevron2"/>
    <dgm:cxn modelId="{1D6A54DD-C874-4FA4-80E5-5EAFD33EBDEF}" type="presParOf" srcId="{1EF5CAB1-203C-483A-A648-DB47DB9E6FF6}" destId="{AE1A1F3A-661C-429B-B8DE-195D656A4CF6}" srcOrd="1" destOrd="0" presId="urn:microsoft.com/office/officeart/2005/8/layout/chevron2"/>
    <dgm:cxn modelId="{6E61BC10-DDE3-43C6-9765-FA71ECB67F4F}" type="presParOf" srcId="{BD2A06CE-0EDB-4CC1-81F8-B46D7747DE2C}" destId="{4868AFAB-6CC2-46A5-A115-37D97935C002}" srcOrd="3" destOrd="0" presId="urn:microsoft.com/office/officeart/2005/8/layout/chevron2"/>
    <dgm:cxn modelId="{8CDE0632-120F-4669-8C41-9EA05619D358}" type="presParOf" srcId="{BD2A06CE-0EDB-4CC1-81F8-B46D7747DE2C}" destId="{D8F600DF-2BF8-47C1-B827-B7735CF5E905}" srcOrd="4" destOrd="0" presId="urn:microsoft.com/office/officeart/2005/8/layout/chevron2"/>
    <dgm:cxn modelId="{FFDC8BB8-CA5F-4B68-A699-C62299C623BC}" type="presParOf" srcId="{D8F600DF-2BF8-47C1-B827-B7735CF5E905}" destId="{A2CCE681-7DDB-499D-9E52-66B6642A5EB8}" srcOrd="0" destOrd="0" presId="urn:microsoft.com/office/officeart/2005/8/layout/chevron2"/>
    <dgm:cxn modelId="{233B958D-4B1F-4A48-8037-653850196944}" type="presParOf" srcId="{D8F600DF-2BF8-47C1-B827-B7735CF5E905}" destId="{4F7B80CA-68BF-4B13-9180-18C109775958}" srcOrd="1" destOrd="0" presId="urn:microsoft.com/office/officeart/2005/8/layout/chevron2"/>
    <dgm:cxn modelId="{D26F11E8-4310-4ECF-A603-DFC1F21ABAF6}" type="presParOf" srcId="{BD2A06CE-0EDB-4CC1-81F8-B46D7747DE2C}" destId="{11774CA2-D91E-419B-9347-D6D8401DD2E5}" srcOrd="5" destOrd="0" presId="urn:microsoft.com/office/officeart/2005/8/layout/chevron2"/>
    <dgm:cxn modelId="{0166581E-5B8E-4668-AAEE-8E23B6F8DA22}" type="presParOf" srcId="{BD2A06CE-0EDB-4CC1-81F8-B46D7747DE2C}" destId="{1FA600FA-EA57-4953-8A29-79A34B6B31FA}" srcOrd="6" destOrd="0" presId="urn:microsoft.com/office/officeart/2005/8/layout/chevron2"/>
    <dgm:cxn modelId="{C02922CF-6734-4B32-BD79-C7F6A428A4A6}" type="presParOf" srcId="{1FA600FA-EA57-4953-8A29-79A34B6B31FA}" destId="{89470C39-909A-4393-8BB6-1D9C5C5E98D4}" srcOrd="0" destOrd="0" presId="urn:microsoft.com/office/officeart/2005/8/layout/chevron2"/>
    <dgm:cxn modelId="{31117EB9-BACA-41FF-9EB4-831FA946E22B}" type="presParOf" srcId="{1FA600FA-EA57-4953-8A29-79A34B6B31FA}" destId="{9C9ECE31-AA49-4F05-B547-A3692BF5A33E}" srcOrd="1" destOrd="0" presId="urn:microsoft.com/office/officeart/2005/8/layout/chevron2"/>
    <dgm:cxn modelId="{B57A5C41-5C84-468E-A1DD-DA62CD0545E6}" type="presParOf" srcId="{BD2A06CE-0EDB-4CC1-81F8-B46D7747DE2C}" destId="{12B47809-CFE2-4672-9923-A7A36D8CEAE7}" srcOrd="7" destOrd="0" presId="urn:microsoft.com/office/officeart/2005/8/layout/chevron2"/>
    <dgm:cxn modelId="{8B0D3F77-2B76-41D7-AF42-68F40D6D8E22}" type="presParOf" srcId="{BD2A06CE-0EDB-4CC1-81F8-B46D7747DE2C}" destId="{F2461D3F-8094-41F3-B418-9C891D08FA69}" srcOrd="8" destOrd="0" presId="urn:microsoft.com/office/officeart/2005/8/layout/chevron2"/>
    <dgm:cxn modelId="{F64C3384-844C-4283-9198-DEB67E575EAF}" type="presParOf" srcId="{F2461D3F-8094-41F3-B418-9C891D08FA69}" destId="{DE66DFA1-A4C1-45C6-9BAF-D82AC5FAED4F}" srcOrd="0" destOrd="0" presId="urn:microsoft.com/office/officeart/2005/8/layout/chevron2"/>
    <dgm:cxn modelId="{4781C6BD-5DC2-422F-9208-E23D3A03CF4A}" type="presParOf" srcId="{F2461D3F-8094-41F3-B418-9C891D08FA69}" destId="{9F0B7A76-CDB7-4325-9FC8-1BEC6909C5A6}" srcOrd="1" destOrd="0" presId="urn:microsoft.com/office/officeart/2005/8/layout/chevron2"/>
  </dgm:cxnLst>
  <dgm:bg>
    <a:effectLst>
      <a:outerShdw blurRad="50800" dist="38100" dir="5400000" algn="t" rotWithShape="0">
        <a:prstClr val="black">
          <a:alpha val="40000"/>
        </a:prstClr>
      </a:outerShdw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F815BC3-69C3-410D-A2D0-2E81AE54244E}" type="doc">
      <dgm:prSet loTypeId="urn:microsoft.com/office/officeart/2005/8/layout/chevron2" loCatId="process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8F486C03-01C8-44E1-8C4C-9B8DB10449A9}">
      <dgm:prSet phldrT="[Texto]" custT="1"/>
      <dgm:spPr/>
      <dgm:t>
        <a:bodyPr/>
        <a:lstStyle/>
        <a:p>
          <a:pPr algn="just"/>
          <a:endParaRPr lang="pt-BR" sz="20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C263BFB-1DA1-4AC1-B03F-201A99A4CD6C}" type="parTrans" cxnId="{EDC6E3FD-48B6-45D7-81FC-4A2DD96AD902}">
      <dgm:prSet/>
      <dgm:spPr/>
      <dgm:t>
        <a:bodyPr/>
        <a:lstStyle/>
        <a:p>
          <a:pPr algn="just"/>
          <a:endParaRPr lang="pt-BR" sz="20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08C30CD-B47F-4D08-AF40-8ED3B12D7EB2}" type="sibTrans" cxnId="{EDC6E3FD-48B6-45D7-81FC-4A2DD96AD902}">
      <dgm:prSet/>
      <dgm:spPr/>
      <dgm:t>
        <a:bodyPr/>
        <a:lstStyle/>
        <a:p>
          <a:pPr algn="just"/>
          <a:endParaRPr lang="pt-BR" sz="20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A3D6FD5-E021-41AE-848C-5A1810141EF2}">
      <dgm:prSet phldrT="[Texto]" custT="1"/>
      <dgm:spPr/>
      <dgm:t>
        <a:bodyPr/>
        <a:lstStyle/>
        <a:p>
          <a:pPr algn="just"/>
          <a:endParaRPr lang="pt-BR" sz="20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BD717D2-5FEE-4CDE-9E71-5ED7BE0B39D9}" type="parTrans" cxnId="{34537DB3-D707-464A-A837-D50934D29F91}">
      <dgm:prSet/>
      <dgm:spPr/>
      <dgm:t>
        <a:bodyPr/>
        <a:lstStyle/>
        <a:p>
          <a:pPr algn="just"/>
          <a:endParaRPr lang="pt-BR" sz="20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655EC5C-CFFC-4DA0-B76E-2AB8BD0F73FC}" type="sibTrans" cxnId="{34537DB3-D707-464A-A837-D50934D29F91}">
      <dgm:prSet/>
      <dgm:spPr/>
      <dgm:t>
        <a:bodyPr/>
        <a:lstStyle/>
        <a:p>
          <a:pPr algn="just"/>
          <a:endParaRPr lang="pt-BR" sz="20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2853881-7CAE-47A5-BD28-E10200C3A5AA}">
      <dgm:prSet phldrT="[Texto]" custT="1"/>
      <dgm:spPr/>
      <dgm:t>
        <a:bodyPr/>
        <a:lstStyle/>
        <a:p>
          <a:pPr algn="just"/>
          <a:r>
            <a:rPr lang="pt-BR" sz="2000" b="1" dirty="0" smtClean="0">
              <a:latin typeface="Calibri" panose="020F0502020204030204" pitchFamily="34" charset="0"/>
              <a:cs typeface="Calibri" panose="020F0502020204030204" pitchFamily="34" charset="0"/>
            </a:rPr>
            <a:t>Software AG Brasil - Modernização do Ambiente Tecnológico</a:t>
          </a:r>
          <a:endParaRPr lang="pt-BR" sz="20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3908E4F-C1D2-4CE1-AF61-134DDCDBBEBF}" type="parTrans" cxnId="{9039EFA1-D68E-4334-88F8-A91174548FF3}">
      <dgm:prSet/>
      <dgm:spPr/>
      <dgm:t>
        <a:bodyPr/>
        <a:lstStyle/>
        <a:p>
          <a:pPr algn="just"/>
          <a:endParaRPr lang="pt-BR" sz="20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3CB769C-F733-46A2-88B3-1CA545E97A04}" type="sibTrans" cxnId="{9039EFA1-D68E-4334-88F8-A91174548FF3}">
      <dgm:prSet/>
      <dgm:spPr/>
      <dgm:t>
        <a:bodyPr/>
        <a:lstStyle/>
        <a:p>
          <a:pPr algn="just"/>
          <a:endParaRPr lang="pt-BR" sz="20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DEA358C-5ACE-4441-92A0-7242B586E2C3}">
      <dgm:prSet phldrT="[Texto]" custT="1"/>
      <dgm:spPr/>
      <dgm:t>
        <a:bodyPr/>
        <a:lstStyle/>
        <a:p>
          <a:pPr algn="just"/>
          <a:r>
            <a:rPr lang="pt-BR" sz="2000" b="1" dirty="0" smtClean="0">
              <a:latin typeface="Calibri" panose="020F0502020204030204" pitchFamily="34" charset="0"/>
              <a:cs typeface="Calibri" panose="020F0502020204030204" pitchFamily="34" charset="0"/>
            </a:rPr>
            <a:t>Apoio da Comissão Especial do SIAFIC e dos Centros de Informática do Órgãos da Administração Indireta e Câmara.</a:t>
          </a:r>
          <a:endParaRPr lang="pt-BR" sz="20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1BE9D90-C8BA-4145-86E9-C01939B8B7FA}" type="parTrans" cxnId="{77D78595-BD2B-4957-9C16-5E93C99598F3}">
      <dgm:prSet/>
      <dgm:spPr/>
      <dgm:t>
        <a:bodyPr/>
        <a:lstStyle/>
        <a:p>
          <a:pPr algn="just"/>
          <a:endParaRPr lang="pt-BR" sz="20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22EEB9D-33A3-4E62-8E2D-A28BF6498A78}" type="sibTrans" cxnId="{77D78595-BD2B-4957-9C16-5E93C99598F3}">
      <dgm:prSet/>
      <dgm:spPr/>
      <dgm:t>
        <a:bodyPr/>
        <a:lstStyle/>
        <a:p>
          <a:pPr algn="just"/>
          <a:endParaRPr lang="pt-BR" sz="20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C7346CE-F30D-407F-8CB0-939EEB8D2F5F}">
      <dgm:prSet custT="1"/>
      <dgm:spPr/>
      <dgm:t>
        <a:bodyPr/>
        <a:lstStyle/>
        <a:p>
          <a:r>
            <a:rPr lang="pt-BR" sz="2400" b="1" dirty="0" smtClean="0">
              <a:latin typeface="Calibri" panose="020F0502020204030204" pitchFamily="34" charset="0"/>
              <a:cs typeface="Calibri" panose="020F0502020204030204" pitchFamily="34" charset="0"/>
            </a:rPr>
            <a:t>Centro de Informática da Prefeitura</a:t>
          </a:r>
          <a:endParaRPr lang="pt-BR" sz="2000" dirty="0"/>
        </a:p>
      </dgm:t>
    </dgm:pt>
    <dgm:pt modelId="{6CEA8C81-C750-4284-AD02-43AFCC4D9670}" type="parTrans" cxnId="{E9F111DF-5E81-4E93-BB79-AF1BBF4B5D67}">
      <dgm:prSet/>
      <dgm:spPr/>
      <dgm:t>
        <a:bodyPr/>
        <a:lstStyle/>
        <a:p>
          <a:endParaRPr lang="pt-BR"/>
        </a:p>
      </dgm:t>
    </dgm:pt>
    <dgm:pt modelId="{7A168B9B-0FE7-43BA-8B2F-334DFEAFBADD}" type="sibTrans" cxnId="{E9F111DF-5E81-4E93-BB79-AF1BBF4B5D67}">
      <dgm:prSet/>
      <dgm:spPr/>
      <dgm:t>
        <a:bodyPr/>
        <a:lstStyle/>
        <a:p>
          <a:endParaRPr lang="pt-BR"/>
        </a:p>
      </dgm:t>
    </dgm:pt>
    <dgm:pt modelId="{046FAE44-A4F4-4A37-8888-C2E824AA7395}">
      <dgm:prSet phldrT="[Texto]" custT="1"/>
      <dgm:spPr/>
      <dgm:t>
        <a:bodyPr/>
        <a:lstStyle/>
        <a:p>
          <a:pPr algn="just"/>
          <a:r>
            <a:rPr lang="pt-BR" sz="2000" b="1" dirty="0" smtClean="0">
              <a:latin typeface="Calibri" panose="020F0502020204030204" pitchFamily="34" charset="0"/>
              <a:cs typeface="Calibri" panose="020F0502020204030204" pitchFamily="34" charset="0"/>
            </a:rPr>
            <a:t>ACH Dimensão: Atualização e Adequação do SIAFEM</a:t>
          </a:r>
          <a:endParaRPr lang="pt-BR" sz="20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38F3EB8-74CC-4F61-AFB0-B132F4F522DD}" type="parTrans" cxnId="{A6317FC9-65AA-4F42-AFF0-456AA97A4F29}">
      <dgm:prSet/>
      <dgm:spPr/>
      <dgm:t>
        <a:bodyPr/>
        <a:lstStyle/>
        <a:p>
          <a:endParaRPr lang="pt-BR"/>
        </a:p>
      </dgm:t>
    </dgm:pt>
    <dgm:pt modelId="{0CADD88A-1EF4-4346-B401-7196FED2B953}" type="sibTrans" cxnId="{A6317FC9-65AA-4F42-AFF0-456AA97A4F29}">
      <dgm:prSet/>
      <dgm:spPr/>
      <dgm:t>
        <a:bodyPr/>
        <a:lstStyle/>
        <a:p>
          <a:endParaRPr lang="pt-BR"/>
        </a:p>
      </dgm:t>
    </dgm:pt>
    <dgm:pt modelId="{4D98CFE5-C9FF-45F2-AE73-07E36777BD8E}">
      <dgm:prSet custT="1"/>
      <dgm:spPr/>
      <dgm:t>
        <a:bodyPr/>
        <a:lstStyle/>
        <a:p>
          <a:r>
            <a:rPr lang="pt-BR" sz="2400" b="1" dirty="0" smtClean="0">
              <a:latin typeface="Calibri" panose="020F0502020204030204" pitchFamily="34" charset="0"/>
              <a:cs typeface="Calibri" panose="020F0502020204030204" pitchFamily="34" charset="0"/>
            </a:rPr>
            <a:t>Secretaria de Finanças – Depto. Administração Financeira</a:t>
          </a:r>
          <a:endParaRPr lang="pt-BR" sz="24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3A84468-8D67-4578-B8FD-472BEC7AC4CC}" type="parTrans" cxnId="{C6B83F72-969E-427B-98F2-A4E8CBF91E48}">
      <dgm:prSet/>
      <dgm:spPr/>
      <dgm:t>
        <a:bodyPr/>
        <a:lstStyle/>
        <a:p>
          <a:endParaRPr lang="pt-BR"/>
        </a:p>
      </dgm:t>
    </dgm:pt>
    <dgm:pt modelId="{6C4FCF9B-3571-40C5-81CE-A37322BD8AA3}" type="sibTrans" cxnId="{C6B83F72-969E-427B-98F2-A4E8CBF91E48}">
      <dgm:prSet/>
      <dgm:spPr/>
      <dgm:t>
        <a:bodyPr/>
        <a:lstStyle/>
        <a:p>
          <a:endParaRPr lang="pt-BR"/>
        </a:p>
      </dgm:t>
    </dgm:pt>
    <dgm:pt modelId="{B0F09555-94FC-437D-8DDA-B6862BE27C40}">
      <dgm:prSet phldrT="[Texto]" custT="1"/>
      <dgm:spPr/>
      <dgm:t>
        <a:bodyPr/>
        <a:lstStyle/>
        <a:p>
          <a:pPr algn="just"/>
          <a:endParaRPr lang="pt-BR" sz="20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0358696-F100-4F83-BB1E-D07ECE38F7F9}" type="sibTrans" cxnId="{10FAAB09-AA02-44B2-A063-44EE3704A578}">
      <dgm:prSet/>
      <dgm:spPr/>
      <dgm:t>
        <a:bodyPr/>
        <a:lstStyle/>
        <a:p>
          <a:pPr algn="just"/>
          <a:endParaRPr lang="pt-BR" sz="20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4E39A7F-45EF-4EFC-8FF4-72637CBCEF4E}" type="parTrans" cxnId="{10FAAB09-AA02-44B2-A063-44EE3704A578}">
      <dgm:prSet/>
      <dgm:spPr/>
      <dgm:t>
        <a:bodyPr/>
        <a:lstStyle/>
        <a:p>
          <a:pPr algn="just"/>
          <a:endParaRPr lang="pt-BR" sz="20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D2A06CE-0EDB-4CC1-81F8-B46D7747DE2C}" type="pres">
      <dgm:prSet presAssocID="{1F815BC3-69C3-410D-A2D0-2E81AE54244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3DA29A4F-F5E1-4AE1-98C9-DABB7D3EF954}" type="pres">
      <dgm:prSet presAssocID="{8F486C03-01C8-44E1-8C4C-9B8DB10449A9}" presName="composite" presStyleCnt="0"/>
      <dgm:spPr/>
    </dgm:pt>
    <dgm:pt modelId="{1800C8A3-2254-4AAE-9078-BC4A0A46F9C5}" type="pres">
      <dgm:prSet presAssocID="{8F486C03-01C8-44E1-8C4C-9B8DB10449A9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495516F-1C0E-4C88-9BB5-868E50E50810}" type="pres">
      <dgm:prSet presAssocID="{8F486C03-01C8-44E1-8C4C-9B8DB10449A9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1A11638-C42A-47C6-8269-C98C69A228DC}" type="pres">
      <dgm:prSet presAssocID="{608C30CD-B47F-4D08-AF40-8ED3B12D7EB2}" presName="sp" presStyleCnt="0"/>
      <dgm:spPr/>
    </dgm:pt>
    <dgm:pt modelId="{37E7F161-B566-4A3D-BCF6-BFFBE61289BD}" type="pres">
      <dgm:prSet presAssocID="{B0F09555-94FC-437D-8DDA-B6862BE27C40}" presName="composite" presStyleCnt="0"/>
      <dgm:spPr/>
    </dgm:pt>
    <dgm:pt modelId="{702BDAAA-DFF7-433E-B869-8630B4C5FFBB}" type="pres">
      <dgm:prSet presAssocID="{B0F09555-94FC-437D-8DDA-B6862BE27C40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D47D8E0-08B0-461A-B1BC-347FC1AAA09E}" type="pres">
      <dgm:prSet presAssocID="{B0F09555-94FC-437D-8DDA-B6862BE27C40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7B7A2F3-65B0-4A2D-8574-5268A639A2AB}" type="pres">
      <dgm:prSet presAssocID="{10358696-F100-4F83-BB1E-D07ECE38F7F9}" presName="sp" presStyleCnt="0"/>
      <dgm:spPr/>
    </dgm:pt>
    <dgm:pt modelId="{D8F600DF-2BF8-47C1-B827-B7735CF5E905}" type="pres">
      <dgm:prSet presAssocID="{0A3D6FD5-E021-41AE-848C-5A1810141EF2}" presName="composite" presStyleCnt="0"/>
      <dgm:spPr/>
    </dgm:pt>
    <dgm:pt modelId="{A2CCE681-7DDB-499D-9E52-66B6642A5EB8}" type="pres">
      <dgm:prSet presAssocID="{0A3D6FD5-E021-41AE-848C-5A1810141EF2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F7B80CA-68BF-4B13-9180-18C109775958}" type="pres">
      <dgm:prSet presAssocID="{0A3D6FD5-E021-41AE-848C-5A1810141EF2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C6B83F72-969E-427B-98F2-A4E8CBF91E48}" srcId="{B0F09555-94FC-437D-8DDA-B6862BE27C40}" destId="{4D98CFE5-C9FF-45F2-AE73-07E36777BD8E}" srcOrd="1" destOrd="0" parTransId="{E3A84468-8D67-4578-B8FD-472BEC7AC4CC}" sibTransId="{6C4FCF9B-3571-40C5-81CE-A37322BD8AA3}"/>
    <dgm:cxn modelId="{77D78595-BD2B-4957-9C16-5E93C99598F3}" srcId="{0A3D6FD5-E021-41AE-848C-5A1810141EF2}" destId="{EDEA358C-5ACE-4441-92A0-7242B586E2C3}" srcOrd="0" destOrd="0" parTransId="{F1BE9D90-C8BA-4145-86E9-C01939B8B7FA}" sibTransId="{D22EEB9D-33A3-4E62-8E2D-A28BF6498A78}"/>
    <dgm:cxn modelId="{9039EFA1-D68E-4334-88F8-A91174548FF3}" srcId="{8F486C03-01C8-44E1-8C4C-9B8DB10449A9}" destId="{82853881-7CAE-47A5-BD28-E10200C3A5AA}" srcOrd="0" destOrd="0" parTransId="{C3908E4F-C1D2-4CE1-AF61-134DDCDBBEBF}" sibTransId="{43CB769C-F733-46A2-88B3-1CA545E97A04}"/>
    <dgm:cxn modelId="{AB24B200-F38D-4A35-A167-7B2B3B90A87A}" type="presOf" srcId="{0A3D6FD5-E021-41AE-848C-5A1810141EF2}" destId="{A2CCE681-7DDB-499D-9E52-66B6642A5EB8}" srcOrd="0" destOrd="0" presId="urn:microsoft.com/office/officeart/2005/8/layout/chevron2"/>
    <dgm:cxn modelId="{0344D3BC-8E81-44D6-894A-9543F3BBF0AC}" type="presOf" srcId="{B0F09555-94FC-437D-8DDA-B6862BE27C40}" destId="{702BDAAA-DFF7-433E-B869-8630B4C5FFBB}" srcOrd="0" destOrd="0" presId="urn:microsoft.com/office/officeart/2005/8/layout/chevron2"/>
    <dgm:cxn modelId="{34537DB3-D707-464A-A837-D50934D29F91}" srcId="{1F815BC3-69C3-410D-A2D0-2E81AE54244E}" destId="{0A3D6FD5-E021-41AE-848C-5A1810141EF2}" srcOrd="2" destOrd="0" parTransId="{3BD717D2-5FEE-4CDE-9E71-5ED7BE0B39D9}" sibTransId="{F655EC5C-CFFC-4DA0-B76E-2AB8BD0F73FC}"/>
    <dgm:cxn modelId="{A6317FC9-65AA-4F42-AFF0-456AA97A4F29}" srcId="{8F486C03-01C8-44E1-8C4C-9B8DB10449A9}" destId="{046FAE44-A4F4-4A37-8888-C2E824AA7395}" srcOrd="1" destOrd="0" parTransId="{138F3EB8-74CC-4F61-AFB0-B132F4F522DD}" sibTransId="{0CADD88A-1EF4-4346-B401-7196FED2B953}"/>
    <dgm:cxn modelId="{E9F111DF-5E81-4E93-BB79-AF1BBF4B5D67}" srcId="{B0F09555-94FC-437D-8DDA-B6862BE27C40}" destId="{AC7346CE-F30D-407F-8CB0-939EEB8D2F5F}" srcOrd="0" destOrd="0" parTransId="{6CEA8C81-C750-4284-AD02-43AFCC4D9670}" sibTransId="{7A168B9B-0FE7-43BA-8B2F-334DFEAFBADD}"/>
    <dgm:cxn modelId="{55D9B3BE-BC10-4267-AEE4-5F1080E3B656}" type="presOf" srcId="{AC7346CE-F30D-407F-8CB0-939EEB8D2F5F}" destId="{3D47D8E0-08B0-461A-B1BC-347FC1AAA09E}" srcOrd="0" destOrd="0" presId="urn:microsoft.com/office/officeart/2005/8/layout/chevron2"/>
    <dgm:cxn modelId="{1E98B38D-5EA4-44C5-B7E2-A9898BB87D52}" type="presOf" srcId="{4D98CFE5-C9FF-45F2-AE73-07E36777BD8E}" destId="{3D47D8E0-08B0-461A-B1BC-347FC1AAA09E}" srcOrd="0" destOrd="1" presId="urn:microsoft.com/office/officeart/2005/8/layout/chevron2"/>
    <dgm:cxn modelId="{10FAAB09-AA02-44B2-A063-44EE3704A578}" srcId="{1F815BC3-69C3-410D-A2D0-2E81AE54244E}" destId="{B0F09555-94FC-437D-8DDA-B6862BE27C40}" srcOrd="1" destOrd="0" parTransId="{C4E39A7F-45EF-4EFC-8FF4-72637CBCEF4E}" sibTransId="{10358696-F100-4F83-BB1E-D07ECE38F7F9}"/>
    <dgm:cxn modelId="{6979FD45-A43D-414D-8705-FAD07660CD76}" type="presOf" srcId="{EDEA358C-5ACE-4441-92A0-7242B586E2C3}" destId="{4F7B80CA-68BF-4B13-9180-18C109775958}" srcOrd="0" destOrd="0" presId="urn:microsoft.com/office/officeart/2005/8/layout/chevron2"/>
    <dgm:cxn modelId="{EDC6E3FD-48B6-45D7-81FC-4A2DD96AD902}" srcId="{1F815BC3-69C3-410D-A2D0-2E81AE54244E}" destId="{8F486C03-01C8-44E1-8C4C-9B8DB10449A9}" srcOrd="0" destOrd="0" parTransId="{1C263BFB-1DA1-4AC1-B03F-201A99A4CD6C}" sibTransId="{608C30CD-B47F-4D08-AF40-8ED3B12D7EB2}"/>
    <dgm:cxn modelId="{34604DD8-1FDB-4CA7-A373-CDEA7109D51C}" type="presOf" srcId="{046FAE44-A4F4-4A37-8888-C2E824AA7395}" destId="{5495516F-1C0E-4C88-9BB5-868E50E50810}" srcOrd="0" destOrd="1" presId="urn:microsoft.com/office/officeart/2005/8/layout/chevron2"/>
    <dgm:cxn modelId="{3D63A61A-E0CD-4061-B14A-FC58FA51AF0F}" type="presOf" srcId="{1F815BC3-69C3-410D-A2D0-2E81AE54244E}" destId="{BD2A06CE-0EDB-4CC1-81F8-B46D7747DE2C}" srcOrd="0" destOrd="0" presId="urn:microsoft.com/office/officeart/2005/8/layout/chevron2"/>
    <dgm:cxn modelId="{8958C637-707D-4649-BE7E-2C8C54FA4A3A}" type="presOf" srcId="{82853881-7CAE-47A5-BD28-E10200C3A5AA}" destId="{5495516F-1C0E-4C88-9BB5-868E50E50810}" srcOrd="0" destOrd="0" presId="urn:microsoft.com/office/officeart/2005/8/layout/chevron2"/>
    <dgm:cxn modelId="{68141A6A-7A40-45F1-B46A-589E1E736477}" type="presOf" srcId="{8F486C03-01C8-44E1-8C4C-9B8DB10449A9}" destId="{1800C8A3-2254-4AAE-9078-BC4A0A46F9C5}" srcOrd="0" destOrd="0" presId="urn:microsoft.com/office/officeart/2005/8/layout/chevron2"/>
    <dgm:cxn modelId="{9AA8C27D-D4CC-4B33-A6BE-7A413694F44D}" type="presParOf" srcId="{BD2A06CE-0EDB-4CC1-81F8-B46D7747DE2C}" destId="{3DA29A4F-F5E1-4AE1-98C9-DABB7D3EF954}" srcOrd="0" destOrd="0" presId="urn:microsoft.com/office/officeart/2005/8/layout/chevron2"/>
    <dgm:cxn modelId="{010EDD69-5D69-4484-A5BC-A0E22DA5A2F6}" type="presParOf" srcId="{3DA29A4F-F5E1-4AE1-98C9-DABB7D3EF954}" destId="{1800C8A3-2254-4AAE-9078-BC4A0A46F9C5}" srcOrd="0" destOrd="0" presId="urn:microsoft.com/office/officeart/2005/8/layout/chevron2"/>
    <dgm:cxn modelId="{ED4C96DA-00F1-43D7-92D4-EDE5AD53FB59}" type="presParOf" srcId="{3DA29A4F-F5E1-4AE1-98C9-DABB7D3EF954}" destId="{5495516F-1C0E-4C88-9BB5-868E50E50810}" srcOrd="1" destOrd="0" presId="urn:microsoft.com/office/officeart/2005/8/layout/chevron2"/>
    <dgm:cxn modelId="{D680F159-830C-4DCF-A549-5A510A855C2F}" type="presParOf" srcId="{BD2A06CE-0EDB-4CC1-81F8-B46D7747DE2C}" destId="{D1A11638-C42A-47C6-8269-C98C69A228DC}" srcOrd="1" destOrd="0" presId="urn:microsoft.com/office/officeart/2005/8/layout/chevron2"/>
    <dgm:cxn modelId="{906EE069-0F39-4935-90CF-7F673CECB9F2}" type="presParOf" srcId="{BD2A06CE-0EDB-4CC1-81F8-B46D7747DE2C}" destId="{37E7F161-B566-4A3D-BCF6-BFFBE61289BD}" srcOrd="2" destOrd="0" presId="urn:microsoft.com/office/officeart/2005/8/layout/chevron2"/>
    <dgm:cxn modelId="{AF1A2C12-748F-4ECD-86F5-10D33650693C}" type="presParOf" srcId="{37E7F161-B566-4A3D-BCF6-BFFBE61289BD}" destId="{702BDAAA-DFF7-433E-B869-8630B4C5FFBB}" srcOrd="0" destOrd="0" presId="urn:microsoft.com/office/officeart/2005/8/layout/chevron2"/>
    <dgm:cxn modelId="{CC406F12-A2F5-4103-A5D9-F47722C60988}" type="presParOf" srcId="{37E7F161-B566-4A3D-BCF6-BFFBE61289BD}" destId="{3D47D8E0-08B0-461A-B1BC-347FC1AAA09E}" srcOrd="1" destOrd="0" presId="urn:microsoft.com/office/officeart/2005/8/layout/chevron2"/>
    <dgm:cxn modelId="{BE696BFE-81B2-4333-AEE5-79D580FEB232}" type="presParOf" srcId="{BD2A06CE-0EDB-4CC1-81F8-B46D7747DE2C}" destId="{F7B7A2F3-65B0-4A2D-8574-5268A639A2AB}" srcOrd="3" destOrd="0" presId="urn:microsoft.com/office/officeart/2005/8/layout/chevron2"/>
    <dgm:cxn modelId="{ED57A89D-9EE4-42AB-B0B4-12F6F6B5578A}" type="presParOf" srcId="{BD2A06CE-0EDB-4CC1-81F8-B46D7747DE2C}" destId="{D8F600DF-2BF8-47C1-B827-B7735CF5E905}" srcOrd="4" destOrd="0" presId="urn:microsoft.com/office/officeart/2005/8/layout/chevron2"/>
    <dgm:cxn modelId="{11F78668-B62C-4D20-A36A-07951BE83A38}" type="presParOf" srcId="{D8F600DF-2BF8-47C1-B827-B7735CF5E905}" destId="{A2CCE681-7DDB-499D-9E52-66B6642A5EB8}" srcOrd="0" destOrd="0" presId="urn:microsoft.com/office/officeart/2005/8/layout/chevron2"/>
    <dgm:cxn modelId="{E05E05F3-DB65-46FB-9F9A-060C3F8589E7}" type="presParOf" srcId="{D8F600DF-2BF8-47C1-B827-B7735CF5E905}" destId="{4F7B80CA-68BF-4B13-9180-18C109775958}" srcOrd="1" destOrd="0" presId="urn:microsoft.com/office/officeart/2005/8/layout/chevron2"/>
  </dgm:cxnLst>
  <dgm:bg>
    <a:effectLst>
      <a:outerShdw blurRad="50800" dist="38100" dir="5400000" algn="t" rotWithShape="0">
        <a:prstClr val="black">
          <a:alpha val="40000"/>
        </a:prstClr>
      </a:outerShdw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5623697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35109B-CA68-48EE-89C8-B08FF0FC6B1D}" type="datetimeFigureOut">
              <a:rPr lang="pt-BR" smtClean="0"/>
              <a:t>23/06/2022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5623697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263670-A437-4841-95BD-05D0830F83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6372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623697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D7F96B-59D5-4437-8021-FC5258E48E1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1942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4"/>
          <p:cNvSpPr>
            <a:spLocks noChangeArrowheads="1"/>
          </p:cNvSpPr>
          <p:nvPr/>
        </p:nvSpPr>
        <p:spPr bwMode="auto">
          <a:xfrm>
            <a:off x="0" y="6400800"/>
            <a:ext cx="91440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1" name="Título 20"/>
          <p:cNvSpPr>
            <a:spLocks noGrp="1"/>
          </p:cNvSpPr>
          <p:nvPr>
            <p:ph type="title"/>
          </p:nvPr>
        </p:nvSpPr>
        <p:spPr>
          <a:xfrm>
            <a:off x="409184" y="1988840"/>
            <a:ext cx="8229600" cy="3096344"/>
          </a:xfrm>
          <a:prstGeom prst="rect">
            <a:avLst/>
          </a:prstGeom>
        </p:spPr>
        <p:txBody>
          <a:bodyPr/>
          <a:lstStyle>
            <a:lvl1pPr algn="ctr">
              <a:defRPr sz="4400" b="1">
                <a:latin typeface="Calibri" panose="020F0502020204030204" pitchFamily="34" charset="0"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4467460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ítulo 20"/>
          <p:cNvSpPr>
            <a:spLocks noGrp="1"/>
          </p:cNvSpPr>
          <p:nvPr>
            <p:ph type="title"/>
          </p:nvPr>
        </p:nvSpPr>
        <p:spPr>
          <a:xfrm>
            <a:off x="878904" y="116632"/>
            <a:ext cx="8229600" cy="576064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22" name="Espaço Reservado para Texto 20"/>
          <p:cNvSpPr>
            <a:spLocks noGrp="1"/>
          </p:cNvSpPr>
          <p:nvPr>
            <p:ph type="body" sz="quarter" idx="10"/>
          </p:nvPr>
        </p:nvSpPr>
        <p:spPr>
          <a:xfrm>
            <a:off x="103056" y="908050"/>
            <a:ext cx="8964504" cy="5400675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tabLst>
                <a:tab pos="177800" algn="l"/>
              </a:tabLst>
              <a:defRPr sz="2400" b="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50850" indent="-273050">
              <a:buClrTx/>
              <a:defRPr sz="2000">
                <a:latin typeface="Calibri" panose="020F0502020204030204" pitchFamily="34" charset="0"/>
              </a:defRPr>
            </a:lvl2pPr>
            <a:lvl3pPr marL="723900" indent="-273050">
              <a:buClrTx/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630936" indent="-164592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</p:txBody>
      </p:sp>
    </p:spTree>
    <p:extLst>
      <p:ext uri="{BB962C8B-B14F-4D97-AF65-F5344CB8AC3E}">
        <p14:creationId xmlns:p14="http://schemas.microsoft.com/office/powerpoint/2010/main" val="42349559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ítulo 20"/>
          <p:cNvSpPr>
            <a:spLocks noGrp="1"/>
          </p:cNvSpPr>
          <p:nvPr>
            <p:ph type="title"/>
          </p:nvPr>
        </p:nvSpPr>
        <p:spPr>
          <a:xfrm>
            <a:off x="878904" y="116632"/>
            <a:ext cx="8229600" cy="576064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21" name="Espaço Reservado para Texto 20"/>
          <p:cNvSpPr>
            <a:spLocks noGrp="1"/>
          </p:cNvSpPr>
          <p:nvPr>
            <p:ph type="body" sz="quarter" idx="10"/>
          </p:nvPr>
        </p:nvSpPr>
        <p:spPr>
          <a:xfrm>
            <a:off x="71992" y="908050"/>
            <a:ext cx="4428000" cy="5400675"/>
          </a:xfrm>
          <a:prstGeom prst="rect">
            <a:avLst/>
          </a:prstGeom>
        </p:spPr>
        <p:txBody>
          <a:bodyPr>
            <a:normAutofit/>
          </a:bodyPr>
          <a:lstStyle>
            <a:lvl1pPr marL="177800" indent="-177800">
              <a:buFont typeface="Arial" panose="020B0604020202020204" pitchFamily="34" charset="0"/>
              <a:buChar char="•"/>
              <a:tabLst>
                <a:tab pos="177800" algn="l"/>
              </a:tabLst>
              <a:defRPr sz="2400" b="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50850" indent="-273050">
              <a:buClrTx/>
              <a:defRPr sz="2000">
                <a:latin typeface="Calibri" panose="020F0502020204030204" pitchFamily="34" charset="0"/>
              </a:defRPr>
            </a:lvl2pPr>
            <a:lvl3pPr marL="723900" indent="-273050">
              <a:buClrTx/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630936" indent="-164592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</p:txBody>
      </p:sp>
      <p:sp>
        <p:nvSpPr>
          <p:cNvPr id="9" name="Espaço Reservado para Texto 20"/>
          <p:cNvSpPr>
            <a:spLocks noGrp="1"/>
          </p:cNvSpPr>
          <p:nvPr>
            <p:ph type="body" sz="quarter" idx="11"/>
          </p:nvPr>
        </p:nvSpPr>
        <p:spPr>
          <a:xfrm>
            <a:off x="4608496" y="908720"/>
            <a:ext cx="4428000" cy="5400675"/>
          </a:xfrm>
          <a:prstGeom prst="rect">
            <a:avLst/>
          </a:prstGeom>
        </p:spPr>
        <p:txBody>
          <a:bodyPr numCol="1">
            <a:normAutofit/>
          </a:bodyPr>
          <a:lstStyle>
            <a:lvl1pPr marL="177800" indent="-177800">
              <a:buFont typeface="Arial" panose="020B0604020202020204" pitchFamily="34" charset="0"/>
              <a:buChar char="•"/>
              <a:tabLst>
                <a:tab pos="177800" algn="l"/>
              </a:tabLst>
              <a:defRPr sz="2400" b="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50850" indent="-273050">
              <a:buClrTx/>
              <a:defRPr sz="2000">
                <a:latin typeface="Calibri" panose="020F0502020204030204" pitchFamily="34" charset="0"/>
              </a:defRPr>
            </a:lvl2pPr>
            <a:lvl3pPr marL="723900" indent="-273050">
              <a:buClrTx/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630936" indent="-164592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</p:txBody>
      </p:sp>
    </p:spTree>
    <p:extLst>
      <p:ext uri="{BB962C8B-B14F-4D97-AF65-F5344CB8AC3E}">
        <p14:creationId xmlns:p14="http://schemas.microsoft.com/office/powerpoint/2010/main" val="257836970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63256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6"/>
          <p:cNvSpPr/>
          <p:nvPr/>
        </p:nvSpPr>
        <p:spPr>
          <a:xfrm>
            <a:off x="-3175" y="-26988"/>
            <a:ext cx="3575050" cy="94138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19" name="Freeform 7"/>
          <p:cNvSpPr/>
          <p:nvPr/>
        </p:nvSpPr>
        <p:spPr>
          <a:xfrm>
            <a:off x="-1588" y="-26988"/>
            <a:ext cx="9145588" cy="9413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 rot="10800000">
            <a:off x="0" y="-27385"/>
            <a:ext cx="9144000" cy="1080119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alpha val="67000"/>
                </a:schemeClr>
              </a:gs>
              <a:gs pos="50000">
                <a:srgbClr val="0070C0">
                  <a:alpha val="60000"/>
                </a:srgbClr>
              </a:gs>
              <a:gs pos="100000">
                <a:schemeClr val="tx2">
                  <a:lumMod val="75000"/>
                  <a:alpha val="51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+mn-lt"/>
            </a:endParaRPr>
          </a:p>
        </p:txBody>
      </p:sp>
      <p:pic>
        <p:nvPicPr>
          <p:cNvPr id="2050" name="Picture 2" descr="Serviços On Line - Prefeitura do Município de Piracicaba Secretaria de  Finanças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93" y="0"/>
            <a:ext cx="3990603" cy="903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ítulo 1"/>
          <p:cNvSpPr txBox="1">
            <a:spLocks/>
          </p:cNvSpPr>
          <p:nvPr userDrawn="1"/>
        </p:nvSpPr>
        <p:spPr>
          <a:xfrm>
            <a:off x="4644008" y="260648"/>
            <a:ext cx="4374000" cy="360000"/>
          </a:xfrm>
          <a:prstGeom prst="rect">
            <a:avLst/>
          </a:prstGeom>
        </p:spPr>
        <p:txBody>
          <a:bodyPr vert="horz" lIns="35981" tIns="35981" rIns="35981" bIns="35981" rtlCol="0" anchor="ctr">
            <a:noAutofit/>
          </a:bodyPr>
          <a:lstStyle>
            <a:lvl1pPr algn="ctr" defTabSz="913932" rtl="0" eaLnBrk="1" latinLnBrk="0" hangingPunct="1">
              <a:spcBef>
                <a:spcPct val="0"/>
              </a:spcBef>
              <a:buNone/>
              <a:defRPr sz="4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400" b="0" i="1" u="sng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SIAFIC - PIRACICABA</a:t>
            </a:r>
            <a:endParaRPr lang="pt-BR" sz="2400" b="0" i="1" u="sng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ts val="800"/>
        </a:spcBef>
        <a:spcAft>
          <a:spcPct val="0"/>
        </a:spcAft>
        <a:buFont typeface="Arial" charset="0"/>
        <a:buChar char="•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0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16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2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88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>
            <a:spLocks noChangeArrowheads="1"/>
          </p:cNvSpPr>
          <p:nvPr/>
        </p:nvSpPr>
        <p:spPr bwMode="auto">
          <a:xfrm rot="10800000">
            <a:off x="0" y="-15875"/>
            <a:ext cx="9144000" cy="687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+mn-lt"/>
            </a:endParaRPr>
          </a:p>
        </p:txBody>
      </p:sp>
      <p:sp>
        <p:nvSpPr>
          <p:cNvPr id="6" name="Freeform 7"/>
          <p:cNvSpPr/>
          <p:nvPr/>
        </p:nvSpPr>
        <p:spPr>
          <a:xfrm>
            <a:off x="-1588" y="-1588"/>
            <a:ext cx="9145588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924175"/>
            <a:ext cx="3132138" cy="3933825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 rot="10800000">
            <a:off x="0" y="-15788"/>
            <a:ext cx="9144000" cy="687378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alpha val="90000"/>
                </a:schemeClr>
              </a:gs>
              <a:gs pos="50000">
                <a:srgbClr val="0070C0">
                  <a:alpha val="60000"/>
                </a:srgbClr>
              </a:gs>
              <a:gs pos="100000">
                <a:schemeClr val="tx2">
                  <a:lumMod val="75000"/>
                  <a:alpha val="9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+mn-lt"/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0" y="5589588"/>
            <a:ext cx="914400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pt-BR" b="1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pt-BR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9" name="Espaço Reservado para Conteúdo 2"/>
          <p:cNvSpPr txBox="1">
            <a:spLocks/>
          </p:cNvSpPr>
          <p:nvPr/>
        </p:nvSpPr>
        <p:spPr>
          <a:xfrm>
            <a:off x="457200" y="5301208"/>
            <a:ext cx="8291513" cy="1760538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spcBef>
                <a:spcPts val="800"/>
              </a:spcBef>
              <a:buFont typeface="Arial" charset="0"/>
              <a:buNone/>
              <a:defRPr/>
            </a:pPr>
            <a:endParaRPr lang="pt-BR" sz="2400" b="1" dirty="0" smtClean="0">
              <a:solidFill>
                <a:schemeClr val="bg1"/>
              </a:solidFill>
            </a:endParaRPr>
          </a:p>
          <a:p>
            <a:pPr algn="ctr" eaLnBrk="0" hangingPunct="0">
              <a:spcBef>
                <a:spcPts val="800"/>
              </a:spcBef>
              <a:buFont typeface="Arial" charset="0"/>
              <a:buNone/>
              <a:defRPr/>
            </a:pPr>
            <a:endParaRPr lang="pt-BR" sz="2400" b="1" dirty="0">
              <a:solidFill>
                <a:schemeClr val="bg1"/>
              </a:solidFill>
            </a:endParaRPr>
          </a:p>
          <a:p>
            <a:pPr algn="ctr" eaLnBrk="0" hangingPunct="0">
              <a:spcBef>
                <a:spcPts val="800"/>
              </a:spcBef>
              <a:buFont typeface="Arial" charset="0"/>
              <a:buNone/>
              <a:defRPr/>
            </a:pPr>
            <a:r>
              <a:rPr lang="pt-BR" sz="2400" b="1" dirty="0" smtClean="0">
                <a:solidFill>
                  <a:schemeClr val="bg1"/>
                </a:solidFill>
              </a:rPr>
              <a:t>22 de Junho de </a:t>
            </a:r>
            <a:r>
              <a:rPr lang="pt-BR" sz="2400" b="1" dirty="0" smtClean="0">
                <a:solidFill>
                  <a:schemeClr val="bg1"/>
                </a:solidFill>
                <a:latin typeface="+mn-lt"/>
                <a:cs typeface="+mn-cs"/>
              </a:rPr>
              <a:t>2022</a:t>
            </a:r>
            <a:endParaRPr lang="pt-BR" sz="2400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467544" y="2056780"/>
            <a:ext cx="8280920" cy="31700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solidFill>
                  <a:schemeClr val="bg1"/>
                </a:solidFill>
                <a:latin typeface="Georgia" pitchFamily="18" charset="0"/>
              </a:rPr>
              <a:t>Sistema </a:t>
            </a:r>
            <a:r>
              <a:rPr lang="pt-BR" sz="4000" b="1" dirty="0">
                <a:solidFill>
                  <a:schemeClr val="bg1"/>
                </a:solidFill>
                <a:latin typeface="Georgia" pitchFamily="18" charset="0"/>
              </a:rPr>
              <a:t>Único e Integrado de Execução Orçamentária, Administração Financeira e </a:t>
            </a:r>
            <a:r>
              <a:rPr lang="pt-BR" sz="4000" b="1" dirty="0" smtClean="0">
                <a:solidFill>
                  <a:schemeClr val="bg1"/>
                </a:solidFill>
                <a:latin typeface="Georgia" pitchFamily="18" charset="0"/>
              </a:rPr>
              <a:t>Controle - SIAFIC</a:t>
            </a:r>
            <a:endParaRPr lang="pt-BR" sz="4000" b="1" dirty="0">
              <a:solidFill>
                <a:schemeClr val="bg1"/>
              </a:solidFill>
              <a:latin typeface="Georgia" pitchFamily="18" charset="0"/>
            </a:endParaRPr>
          </a:p>
          <a:p>
            <a:pPr algn="ctr"/>
            <a:endParaRPr lang="pt-BR" sz="40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pic>
        <p:nvPicPr>
          <p:cNvPr id="20" name="Picture 8" descr="Serviços On Line - Prefeitura do Município de Piracicaba Secretaria de  Finança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443"/>
          <a:stretch/>
        </p:blipFill>
        <p:spPr bwMode="auto">
          <a:xfrm>
            <a:off x="8061278" y="429"/>
            <a:ext cx="1082722" cy="1193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8" descr="Serviços On Line - Prefeitura do Município de Piracicaba Secretaria de  Finança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383"/>
          <a:stretch/>
        </p:blipFill>
        <p:spPr bwMode="auto">
          <a:xfrm>
            <a:off x="179512" y="-1588"/>
            <a:ext cx="980548" cy="1193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ítulo 1"/>
          <p:cNvSpPr txBox="1">
            <a:spLocks/>
          </p:cNvSpPr>
          <p:nvPr/>
        </p:nvSpPr>
        <p:spPr>
          <a:xfrm>
            <a:off x="-108520" y="188640"/>
            <a:ext cx="9073008" cy="10800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Medium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Medium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Medium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Medium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Medium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Medium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Medium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Medium" pitchFamily="34" charset="0"/>
              </a:defRPr>
            </a:lvl9pPr>
          </a:lstStyle>
          <a:p>
            <a:pPr lvl="1" algn="ctr"/>
            <a:r>
              <a:rPr lang="pt-BR" sz="2400" b="1" dirty="0" smtClean="0">
                <a:solidFill>
                  <a:schemeClr val="bg1"/>
                </a:solidFill>
                <a:latin typeface="Georgia" panose="02040502050405020303" pitchFamily="18" charset="0"/>
                <a:cs typeface="Calibri" pitchFamily="34" charset="0"/>
              </a:rPr>
              <a:t>Prefeitura do Município de Piracicaba - SP</a:t>
            </a:r>
            <a:br>
              <a:rPr lang="pt-BR" sz="2400" b="1" dirty="0" smtClean="0">
                <a:solidFill>
                  <a:schemeClr val="bg1"/>
                </a:solidFill>
                <a:latin typeface="Georgia" panose="02040502050405020303" pitchFamily="18" charset="0"/>
                <a:cs typeface="Calibri" pitchFamily="34" charset="0"/>
              </a:rPr>
            </a:br>
            <a:r>
              <a:rPr lang="pt-BR" sz="2400" b="1" dirty="0" smtClean="0">
                <a:solidFill>
                  <a:schemeClr val="bg1"/>
                </a:solidFill>
                <a:latin typeface="Georgia" panose="02040502050405020303" pitchFamily="18" charset="0"/>
                <a:cs typeface="Calibri" pitchFamily="34" charset="0"/>
              </a:rPr>
              <a:t>Secretaria Municipal de Finanças</a:t>
            </a:r>
            <a:endParaRPr lang="pt-BR" sz="2400" b="1" dirty="0">
              <a:solidFill>
                <a:schemeClr val="bg1"/>
              </a:solidFill>
              <a:latin typeface="Georgia" panose="02040502050405020303" pitchFamily="18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8313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816028125"/>
              </p:ext>
            </p:extLst>
          </p:nvPr>
        </p:nvGraphicFramePr>
        <p:xfrm>
          <a:off x="1115616" y="1916832"/>
          <a:ext cx="7056784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Espaço Reservado para Conteúdo 4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pt-BR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Espaço Reservado para Conteúdo 2"/>
          <p:cNvSpPr>
            <a:spLocks noGrp="1"/>
          </p:cNvSpPr>
          <p:nvPr>
            <p:ph type="body" sz="quarter" idx="10"/>
          </p:nvPr>
        </p:nvSpPr>
        <p:spPr>
          <a:xfrm>
            <a:off x="395536" y="1052737"/>
            <a:ext cx="8229600" cy="5760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3600" b="1" dirty="0" smtClean="0"/>
              <a:t>PAUTA DA REUNIÃO</a:t>
            </a:r>
          </a:p>
        </p:txBody>
      </p:sp>
    </p:spTree>
    <p:extLst>
      <p:ext uri="{BB962C8B-B14F-4D97-AF65-F5344CB8AC3E}">
        <p14:creationId xmlns:p14="http://schemas.microsoft.com/office/powerpoint/2010/main" val="23736398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type="body" sz="quarter" idx="10"/>
          </p:nvPr>
        </p:nvSpPr>
        <p:spPr>
          <a:xfrm>
            <a:off x="395536" y="1196752"/>
            <a:ext cx="8229600" cy="466997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200" b="1" dirty="0" smtClean="0"/>
              <a:t>Fundamentos Legais</a:t>
            </a:r>
            <a:endParaRPr lang="pt-BR" sz="800" b="1" dirty="0" smtClean="0"/>
          </a:p>
          <a:p>
            <a:pPr lvl="0"/>
            <a:endParaRPr kumimoji="1" lang="pt-BR" sz="18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4294967295"/>
          </p:nvPr>
        </p:nvSpPr>
        <p:spPr>
          <a:xfrm>
            <a:off x="8582025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2A134C4A-9D79-4985-A1CE-2F516E608D40}" type="slidenum">
              <a:rPr lang="pt-BR" smtClean="0"/>
              <a:pPr/>
              <a:t>3</a:t>
            </a:fld>
            <a:endParaRPr lang="pt-BR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446906" y="1772816"/>
            <a:ext cx="8229600" cy="4713387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ts val="800"/>
              </a:spcBef>
              <a:spcAft>
                <a:spcPct val="0"/>
              </a:spcAft>
              <a:buFont typeface="Arial" charset="0"/>
              <a:buChar char="•"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038" indent="-173038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1638" indent="-1635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238" indent="-1635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8838" indent="-173038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pt-BR" sz="2000" b="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Lei de Responsabilidade Fiscal</a:t>
            </a:r>
            <a:endParaRPr lang="pt-BR" sz="20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pt-BR" sz="2000" b="0" i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pt-BR" sz="2000" b="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Art. 48 § 6º </a:t>
            </a:r>
            <a:r>
              <a:rPr lang="pt-BR" sz="2000" b="0" i="1" dirty="0">
                <a:latin typeface="Calibri" panose="020F0502020204030204" pitchFamily="34" charset="0"/>
                <a:cs typeface="Calibri" panose="020F0502020204030204" pitchFamily="34" charset="0"/>
              </a:rPr>
              <a:t>Todos os Poderes e órgãos referidos no art. 20, </a:t>
            </a:r>
            <a:r>
              <a:rPr lang="pt-BR" sz="2000" b="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incluídos autarquias</a:t>
            </a:r>
            <a:r>
              <a:rPr lang="pt-BR" sz="2000" b="0" i="1" dirty="0">
                <a:latin typeface="Calibri" panose="020F0502020204030204" pitchFamily="34" charset="0"/>
                <a:cs typeface="Calibri" panose="020F0502020204030204" pitchFamily="34" charset="0"/>
              </a:rPr>
              <a:t>, fundações públicas, empresas estatais dependentes </a:t>
            </a:r>
            <a:r>
              <a:rPr lang="pt-BR" sz="2000" b="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e fundos</a:t>
            </a:r>
            <a:r>
              <a:rPr lang="pt-BR" sz="2000" b="0" i="1" dirty="0">
                <a:latin typeface="Calibri" panose="020F0502020204030204" pitchFamily="34" charset="0"/>
                <a:cs typeface="Calibri" panose="020F0502020204030204" pitchFamily="34" charset="0"/>
              </a:rPr>
              <a:t>, do ente da Federação </a:t>
            </a:r>
            <a:r>
              <a:rPr lang="pt-BR" sz="2000" i="1" u="sng" dirty="0">
                <a:latin typeface="Calibri" panose="020F0502020204030204" pitchFamily="34" charset="0"/>
                <a:cs typeface="Calibri" panose="020F0502020204030204" pitchFamily="34" charset="0"/>
              </a:rPr>
              <a:t>devem utilizar sistemas únicos </a:t>
            </a:r>
            <a:r>
              <a:rPr lang="pt-BR" sz="2000" i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de execução </a:t>
            </a:r>
            <a:r>
              <a:rPr lang="pt-BR" sz="2000" i="1" u="sng" dirty="0">
                <a:latin typeface="Calibri" panose="020F0502020204030204" pitchFamily="34" charset="0"/>
                <a:cs typeface="Calibri" panose="020F0502020204030204" pitchFamily="34" charset="0"/>
              </a:rPr>
              <a:t>orçamentária e financeira, mantidos e gerenciados pelo </a:t>
            </a:r>
            <a:r>
              <a:rPr lang="pt-BR" sz="2000" i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Poder Executivo</a:t>
            </a:r>
            <a:r>
              <a:rPr lang="pt-BR" sz="2000" b="0" i="1" dirty="0">
                <a:latin typeface="Calibri" panose="020F0502020204030204" pitchFamily="34" charset="0"/>
                <a:cs typeface="Calibri" panose="020F0502020204030204" pitchFamily="34" charset="0"/>
              </a:rPr>
              <a:t>, resguardada a autonomia. </a:t>
            </a:r>
            <a:r>
              <a:rPr lang="pt-BR" sz="2000" b="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(incluído pela LC 156/2016). </a:t>
            </a:r>
            <a:r>
              <a:rPr lang="pt-BR" sz="2000" dirty="0" smtClean="0"/>
              <a:t> </a:t>
            </a:r>
            <a:endParaRPr lang="pt-BR" sz="2000" b="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pt-BR" sz="2000" b="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pt-BR" sz="2000" b="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Decreto 10.540 de 5 de Novembro de 2020</a:t>
            </a:r>
          </a:p>
          <a:p>
            <a:pPr marL="0" indent="0" algn="just">
              <a:buNone/>
            </a:pPr>
            <a:r>
              <a:rPr lang="pt-BR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Publicado </a:t>
            </a:r>
            <a:r>
              <a:rPr lang="pt-BR" sz="2000" b="0" dirty="0">
                <a:latin typeface="Calibri" panose="020F0502020204030204" pitchFamily="34" charset="0"/>
                <a:cs typeface="Calibri" panose="020F0502020204030204" pitchFamily="34" charset="0"/>
              </a:rPr>
              <a:t>para regulamentar o novo </a:t>
            </a:r>
            <a:r>
              <a:rPr lang="pt-BR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§ 6º da LRF </a:t>
            </a:r>
            <a:r>
              <a:rPr lang="pt-BR" sz="2000" b="0" dirty="0">
                <a:latin typeface="Calibri" panose="020F0502020204030204" pitchFamily="34" charset="0"/>
                <a:cs typeface="Calibri" panose="020F0502020204030204" pitchFamily="34" charset="0"/>
              </a:rPr>
              <a:t>e para atualizar os requisitos, previstos inicialmente no Decreto 7.185/2010, em face </a:t>
            </a:r>
            <a:r>
              <a:rPr lang="pt-BR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da evolução tecnológica </a:t>
            </a:r>
            <a:r>
              <a:rPr lang="pt-BR" sz="2000" b="0" dirty="0">
                <a:latin typeface="Calibri" panose="020F0502020204030204" pitchFamily="34" charset="0"/>
                <a:cs typeface="Calibri" panose="020F0502020204030204" pitchFamily="34" charset="0"/>
              </a:rPr>
              <a:t>e das lições aprendidas no período.</a:t>
            </a:r>
          </a:p>
          <a:p>
            <a:pPr marL="0" indent="0">
              <a:buNone/>
            </a:pPr>
            <a:endParaRPr lang="pt-BR" dirty="0" smtClean="0"/>
          </a:p>
          <a:p>
            <a:endParaRPr lang="pt-BR" dirty="0"/>
          </a:p>
        </p:txBody>
      </p:sp>
      <p:sp>
        <p:nvSpPr>
          <p:cNvPr id="2" name="Retângulo 1"/>
          <p:cNvSpPr/>
          <p:nvPr/>
        </p:nvSpPr>
        <p:spPr>
          <a:xfrm>
            <a:off x="446906" y="4129509"/>
            <a:ext cx="8373566" cy="17477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88109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type="body" sz="quarter" idx="10"/>
          </p:nvPr>
        </p:nvSpPr>
        <p:spPr>
          <a:xfrm>
            <a:off x="395536" y="1196752"/>
            <a:ext cx="8229600" cy="51595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200" b="1" dirty="0" smtClean="0"/>
              <a:t>	O que é o SIAFIC?</a:t>
            </a:r>
            <a:endParaRPr kumimoji="1" lang="pt-BR" sz="18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4294967295"/>
          </p:nvPr>
        </p:nvSpPr>
        <p:spPr>
          <a:xfrm>
            <a:off x="8582025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2A134C4A-9D79-4985-A1CE-2F516E608D40}" type="slidenum">
              <a:rPr lang="pt-BR" smtClean="0"/>
              <a:pPr/>
              <a:t>4</a:t>
            </a:fld>
            <a:endParaRPr lang="pt-BR" dirty="0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446906" y="1772816"/>
            <a:ext cx="8229600" cy="4713387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ts val="800"/>
              </a:spcBef>
              <a:spcAft>
                <a:spcPct val="0"/>
              </a:spcAft>
              <a:buFont typeface="Arial" charset="0"/>
              <a:buChar char="•"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038" indent="-173038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1638" indent="-1635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238" indent="-1635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8838" indent="-173038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t-BR" dirty="0" smtClean="0"/>
          </a:p>
          <a:p>
            <a:endParaRPr lang="pt-BR" dirty="0"/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599306" y="1700808"/>
            <a:ext cx="8229600" cy="493779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ts val="800"/>
              </a:spcBef>
              <a:spcAft>
                <a:spcPct val="0"/>
              </a:spcAft>
              <a:buFont typeface="Arial" charset="0"/>
              <a:buChar char="•"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038" indent="-173038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1638" indent="-1635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238" indent="-1635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8838" indent="-173038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BR" sz="2000" b="0" dirty="0">
                <a:latin typeface="Calibri" panose="020F0502020204030204" pitchFamily="34" charset="0"/>
                <a:cs typeface="Calibri" panose="020F0502020204030204" pitchFamily="34" charset="0"/>
              </a:rPr>
              <a:t>É um Sistema Único e Integrado de Execução Orçamentária, Administração Financeira e </a:t>
            </a:r>
            <a:r>
              <a:rPr lang="pt-BR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Controle</a:t>
            </a:r>
            <a:r>
              <a:rPr lang="pt-BR" sz="2000" b="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pt-BR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que </a:t>
            </a:r>
            <a:r>
              <a:rPr lang="pt-BR" sz="2000" b="0" dirty="0">
                <a:latin typeface="Calibri" panose="020F0502020204030204" pitchFamily="34" charset="0"/>
                <a:cs typeface="Calibri" panose="020F0502020204030204" pitchFamily="34" charset="0"/>
              </a:rPr>
              <a:t>deve ser utilizado pelos Poderes Executivo, Legislativo e Judiciário (quando houver) e órgãos de cada ente, com base de dados compartilhada </a:t>
            </a:r>
            <a:r>
              <a:rPr lang="pt-BR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com integração </a:t>
            </a:r>
            <a:r>
              <a:rPr lang="pt-BR" sz="2000" b="0" dirty="0">
                <a:latin typeface="Calibri" panose="020F0502020204030204" pitchFamily="34" charset="0"/>
                <a:cs typeface="Calibri" panose="020F0502020204030204" pitchFamily="34" charset="0"/>
              </a:rPr>
              <a:t>aos sistemas </a:t>
            </a:r>
            <a:r>
              <a:rPr lang="pt-BR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estruturantes (Compras, RH, </a:t>
            </a:r>
            <a:r>
              <a:rPr lang="pt-BR" sz="2000" b="0" dirty="0">
                <a:latin typeface="Calibri" panose="020F0502020204030204" pitchFamily="34" charset="0"/>
                <a:cs typeface="Calibri" panose="020F0502020204030204" pitchFamily="34" charset="0"/>
              </a:rPr>
              <a:t>patrimônio, </a:t>
            </a:r>
            <a:r>
              <a:rPr lang="pt-BR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arrecadação </a:t>
            </a:r>
            <a:r>
              <a:rPr lang="pt-BR" sz="2000" b="0" dirty="0">
                <a:latin typeface="Calibri" panose="020F0502020204030204" pitchFamily="34" charset="0"/>
                <a:cs typeface="Calibri" panose="020F0502020204030204" pitchFamily="34" charset="0"/>
              </a:rPr>
              <a:t>etc.). </a:t>
            </a:r>
            <a:endParaRPr lang="pt-BR" sz="20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pt-BR" sz="20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pt-BR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Finalidade do SIAFIC?</a:t>
            </a:r>
            <a:endParaRPr lang="pt-BR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pt-BR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A finalidade é </a:t>
            </a:r>
            <a:r>
              <a:rPr lang="pt-BR" sz="2000" b="0" dirty="0">
                <a:latin typeface="Calibri" panose="020F0502020204030204" pitchFamily="34" charset="0"/>
                <a:cs typeface="Calibri" panose="020F0502020204030204" pitchFamily="34" charset="0"/>
              </a:rPr>
              <a:t>que todos que utilizem os recursos públicos dentro de cada esfera </a:t>
            </a:r>
            <a:r>
              <a:rPr lang="pt-BR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sigam </a:t>
            </a:r>
            <a:r>
              <a:rPr lang="pt-BR" sz="2000" b="0" dirty="0">
                <a:latin typeface="Calibri" panose="020F0502020204030204" pitchFamily="34" charset="0"/>
                <a:cs typeface="Calibri" panose="020F0502020204030204" pitchFamily="34" charset="0"/>
              </a:rPr>
              <a:t>as mesmas regras e falem a mesma língua na hora de registrar os atos e fatos da administração orçamentária, financeira e </a:t>
            </a:r>
            <a:r>
              <a:rPr lang="pt-BR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patrimonial</a:t>
            </a:r>
            <a:r>
              <a:rPr lang="pt-BR" sz="20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visando a consolidação das contas públicas.</a:t>
            </a:r>
          </a:p>
          <a:p>
            <a:pPr marL="0" indent="0" algn="just">
              <a:buNone/>
            </a:pPr>
            <a:endParaRPr lang="pt-BR" sz="2000" dirty="0" smtClean="0"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pt-BR" sz="2000" dirty="0" smtClean="0">
                <a:cs typeface="Calibri" panose="020F0502020204030204" pitchFamily="34" charset="0"/>
              </a:rPr>
              <a:t>O </a:t>
            </a:r>
            <a:r>
              <a:rPr lang="pt-BR" sz="2000" dirty="0">
                <a:cs typeface="Calibri" panose="020F0502020204030204" pitchFamily="34" charset="0"/>
              </a:rPr>
              <a:t>SIAFIC </a:t>
            </a:r>
            <a:r>
              <a:rPr lang="pt-BR" sz="2000" dirty="0" smtClean="0">
                <a:cs typeface="Calibri" panose="020F0502020204030204" pitchFamily="34" charset="0"/>
              </a:rPr>
              <a:t>estará implantado </a:t>
            </a:r>
            <a:r>
              <a:rPr lang="pt-BR" sz="2000" dirty="0">
                <a:cs typeface="Calibri" panose="020F0502020204030204" pitchFamily="34" charset="0"/>
              </a:rPr>
              <a:t>até o dia </a:t>
            </a:r>
            <a:r>
              <a:rPr lang="pt-BR" sz="2000" u="sng" dirty="0">
                <a:solidFill>
                  <a:srgbClr val="FF0000"/>
                </a:solidFill>
                <a:cs typeface="Calibri" panose="020F0502020204030204" pitchFamily="34" charset="0"/>
              </a:rPr>
              <a:t>01/01/2023.</a:t>
            </a:r>
          </a:p>
          <a:p>
            <a:pPr marL="0" indent="0" algn="just">
              <a:buNone/>
            </a:pPr>
            <a:endParaRPr lang="pt-BR" sz="20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956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type="body" sz="quarter" idx="10"/>
          </p:nvPr>
        </p:nvSpPr>
        <p:spPr>
          <a:xfrm>
            <a:off x="395536" y="1196752"/>
            <a:ext cx="8229600" cy="51595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200" b="1" dirty="0" smtClean="0"/>
              <a:t>	SIAFEM – Sistema Integrado de Administração Financeira</a:t>
            </a:r>
            <a:endParaRPr kumimoji="1" lang="pt-BR" sz="18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4294967295"/>
          </p:nvPr>
        </p:nvSpPr>
        <p:spPr>
          <a:xfrm>
            <a:off x="8582025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2A134C4A-9D79-4985-A1CE-2F516E608D40}" type="slidenum">
              <a:rPr lang="pt-BR" smtClean="0"/>
              <a:pPr/>
              <a:t>5</a:t>
            </a:fld>
            <a:endParaRPr lang="pt-BR" dirty="0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446906" y="1772816"/>
            <a:ext cx="8229600" cy="4713387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ts val="800"/>
              </a:spcBef>
              <a:spcAft>
                <a:spcPct val="0"/>
              </a:spcAft>
              <a:buFont typeface="Arial" charset="0"/>
              <a:buChar char="•"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038" indent="-173038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1638" indent="-1635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238" indent="-1635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8838" indent="-173038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endParaRPr lang="pt-BR" dirty="0"/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599306" y="1700808"/>
            <a:ext cx="8229600" cy="4937795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rtl="0" eaLnBrk="0" fontAlgn="base" hangingPunct="0">
              <a:spcBef>
                <a:spcPts val="800"/>
              </a:spcBef>
              <a:spcAft>
                <a:spcPct val="0"/>
              </a:spcAft>
              <a:buFont typeface="Arial" charset="0"/>
              <a:buChar char="•"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038" indent="-173038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1638" indent="-1635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238" indent="-1635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8838" indent="-173038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O Poder Executivo utiliza </a:t>
            </a:r>
            <a:r>
              <a:rPr lang="pt-BR" sz="1800" b="0" dirty="0">
                <a:latin typeface="Calibri" panose="020F0502020204030204" pitchFamily="34" charset="0"/>
                <a:cs typeface="Calibri" panose="020F0502020204030204" pitchFamily="34" charset="0"/>
              </a:rPr>
              <a:t>o sistema SIAFEM – Sistema Integrado de Administração Financeira para Estados e Municípios, sistema </a:t>
            </a:r>
            <a:r>
              <a:rPr lang="pt-B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desenvolvido pelo SERPRO, adquirido pela Prefeitura em </a:t>
            </a:r>
            <a:r>
              <a:rPr lang="pt-BR" sz="1800" b="0" dirty="0">
                <a:latin typeface="Calibri" panose="020F0502020204030204" pitchFamily="34" charset="0"/>
                <a:cs typeface="Calibri" panose="020F0502020204030204" pitchFamily="34" charset="0"/>
              </a:rPr>
              <a:t>1999 e administrado pela Secretaria de Finanças, </a:t>
            </a:r>
            <a:r>
              <a:rPr lang="pt-B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com </a:t>
            </a:r>
            <a:r>
              <a:rPr lang="pt-BR" sz="1800" b="0" dirty="0">
                <a:latin typeface="Calibri" panose="020F0502020204030204" pitchFamily="34" charset="0"/>
                <a:cs typeface="Calibri" panose="020F0502020204030204" pitchFamily="34" charset="0"/>
              </a:rPr>
              <a:t>suporte técnico </a:t>
            </a:r>
            <a:r>
              <a:rPr lang="pt-B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especializado, contratado </a:t>
            </a:r>
            <a:r>
              <a:rPr lang="pt-BR" sz="1800" b="0" dirty="0">
                <a:latin typeface="Calibri" panose="020F0502020204030204" pitchFamily="34" charset="0"/>
                <a:cs typeface="Calibri" panose="020F0502020204030204" pitchFamily="34" charset="0"/>
              </a:rPr>
              <a:t>juntamente com sistemas de gestão pública (PPA, LDO, LOA, Extração de Dados para AUDESP, SIOPE, SIOPES, STN e Relatórios Gerenciais) integrados ao </a:t>
            </a:r>
            <a:r>
              <a:rPr lang="pt-B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SIAFEM. </a:t>
            </a:r>
            <a:endParaRPr lang="pt-BR" sz="18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pt-BR" sz="18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pt-B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pt-BR" sz="1800" b="0" dirty="0">
                <a:latin typeface="Calibri" panose="020F0502020204030204" pitchFamily="34" charset="0"/>
                <a:cs typeface="Calibri" panose="020F0502020204030204" pitchFamily="34" charset="0"/>
              </a:rPr>
              <a:t>SIAFEM é o único sistema próprio ente todos os órgãos e o ambiente tecnológico é seguro, temos banco de dados e servidores (produção e desenvolvimento) com capacidade para atender toda a demanda e suporte de empresa especializada</a:t>
            </a:r>
            <a:r>
              <a:rPr lang="pt-B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endParaRPr lang="pt-BR" sz="18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pt-B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Para o SIAFIC o SIAFEM será convertido para ambiente web com recursos de integração </a:t>
            </a:r>
            <a:r>
              <a:rPr lang="pt-BR" sz="1800" b="0" dirty="0">
                <a:latin typeface="Calibri" panose="020F0502020204030204" pitchFamily="34" charset="0"/>
                <a:cs typeface="Calibri" panose="020F0502020204030204" pitchFamily="34" charset="0"/>
              </a:rPr>
              <a:t>segura e em tempo </a:t>
            </a:r>
            <a:r>
              <a:rPr lang="pt-B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real com os sistemas estruturantes diversos e portal da transparência, além de outras funcionalidades previstas do Plano de Ação publicado no Decreto nº 18.697/2021.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68649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type="body" sz="quarter" idx="10"/>
          </p:nvPr>
        </p:nvSpPr>
        <p:spPr>
          <a:xfrm>
            <a:off x="395536" y="1196752"/>
            <a:ext cx="8229600" cy="466997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2200" b="1" dirty="0" smtClean="0"/>
              <a:t>Equipe de Implantação do Projeto</a:t>
            </a:r>
            <a:endParaRPr kumimoji="1" lang="pt-BR" sz="2200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4294967295"/>
          </p:nvPr>
        </p:nvSpPr>
        <p:spPr>
          <a:xfrm>
            <a:off x="8582025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2A134C4A-9D79-4985-A1CE-2F516E608D40}" type="slidenum">
              <a:rPr lang="pt-BR" smtClean="0"/>
              <a:pPr/>
              <a:t>6</a:t>
            </a:fld>
            <a:endParaRPr lang="pt-BR" dirty="0"/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599306" y="1955973"/>
            <a:ext cx="8229600" cy="4713387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ts val="800"/>
              </a:spcBef>
              <a:spcAft>
                <a:spcPct val="0"/>
              </a:spcAft>
              <a:buFont typeface="Arial" charset="0"/>
              <a:buChar char="•"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038" indent="-173038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1638" indent="-1635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238" indent="-1635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8838" indent="-173038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b="0" dirty="0"/>
          </a:p>
        </p:txBody>
      </p:sp>
      <p:sp>
        <p:nvSpPr>
          <p:cNvPr id="7" name="Espaço Reservado para Conteúdo 4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ts val="800"/>
              </a:spcBef>
              <a:spcAft>
                <a:spcPct val="0"/>
              </a:spcAft>
              <a:buFont typeface="Arial" charset="0"/>
              <a:buChar char="•"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038" indent="-173038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1638" indent="-1635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238" indent="-1635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8838" indent="-173038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pt-BR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2257693488"/>
              </p:ext>
            </p:extLst>
          </p:nvPr>
        </p:nvGraphicFramePr>
        <p:xfrm>
          <a:off x="611560" y="1728192"/>
          <a:ext cx="7785298" cy="5085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7616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type="body" sz="quarter" idx="10"/>
          </p:nvPr>
        </p:nvSpPr>
        <p:spPr>
          <a:xfrm>
            <a:off x="395536" y="1196752"/>
            <a:ext cx="8229600" cy="466997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200" b="1" dirty="0" smtClean="0"/>
              <a:t>IMPORTANTE</a:t>
            </a:r>
          </a:p>
          <a:p>
            <a:pPr marL="0" indent="0" algn="just">
              <a:buNone/>
            </a:pPr>
            <a:r>
              <a:rPr lang="pt-BR" sz="1800" dirty="0" smtClean="0"/>
              <a:t>Para que a implantação do SIAFIC seja bem sucedida será necessário dedicação dos servidores do Centro de Informática da Prefeitura e dos órgãos da Administração Indireta e Câmara.</a:t>
            </a:r>
          </a:p>
          <a:p>
            <a:pPr marL="0" indent="0" algn="just">
              <a:buNone/>
            </a:pPr>
            <a:endParaRPr lang="pt-BR" sz="1800" dirty="0" smtClean="0"/>
          </a:p>
          <a:p>
            <a:pPr marL="0" indent="0" algn="just">
              <a:buNone/>
            </a:pPr>
            <a:r>
              <a:rPr lang="pt-BR" sz="1800" dirty="0" smtClean="0"/>
              <a:t>Durante o período de implantação as empresas contratadas serão responsáveis pela instalação dos softwares e desenvolvimento dos aplicativos de integração com outros sistemas e portal da transparência, além do treinamento de utilização das ferramentas e transferência de conhecimento  para manutenção do ambiente tecnológico.</a:t>
            </a:r>
          </a:p>
          <a:p>
            <a:pPr marL="0" indent="0" algn="just">
              <a:buNone/>
            </a:pPr>
            <a:endParaRPr lang="pt-BR" sz="1800" dirty="0" smtClean="0"/>
          </a:p>
          <a:p>
            <a:pPr marL="0" indent="0" algn="just">
              <a:buNone/>
            </a:pPr>
            <a:r>
              <a:rPr lang="pt-BR" sz="1800" dirty="0" smtClean="0"/>
              <a:t>Serão designados os gestores de cada órgão para que participem efetivamente dos processos e homologuem as etapas para que o funcionamento esteja de acordo com os requisitos do SIAFIC. </a:t>
            </a:r>
          </a:p>
          <a:p>
            <a:pPr marL="0" indent="0">
              <a:buNone/>
            </a:pPr>
            <a:endParaRPr lang="pt-BR" sz="2200" b="1" dirty="0" smtClean="0"/>
          </a:p>
          <a:p>
            <a:pPr lvl="0"/>
            <a:endParaRPr kumimoji="1" lang="pt-BR" sz="18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4294967295"/>
          </p:nvPr>
        </p:nvSpPr>
        <p:spPr>
          <a:xfrm>
            <a:off x="8582025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2A134C4A-9D79-4985-A1CE-2F516E608D40}" type="slidenum">
              <a:rPr lang="pt-BR" smtClean="0"/>
              <a:pPr/>
              <a:t>7</a:t>
            </a:fld>
            <a:endParaRPr lang="pt-BR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446906" y="1772816"/>
            <a:ext cx="8229600" cy="4713387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ts val="800"/>
              </a:spcBef>
              <a:spcAft>
                <a:spcPct val="0"/>
              </a:spcAft>
              <a:buFont typeface="Arial" charset="0"/>
              <a:buChar char="•"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038" indent="-173038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1638" indent="-1635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238" indent="-1635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8838" indent="-173038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t-BR" dirty="0" smtClean="0"/>
          </a:p>
          <a:p>
            <a:endParaRPr lang="pt-BR" dirty="0"/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599306" y="1925216"/>
            <a:ext cx="8229600" cy="4713387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ts val="800"/>
              </a:spcBef>
              <a:spcAft>
                <a:spcPct val="0"/>
              </a:spcAft>
              <a:buFont typeface="Arial" charset="0"/>
              <a:buChar char="•"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038" indent="-173038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1638" indent="-1635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238" indent="-1635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8838" indent="-173038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b="0" dirty="0"/>
          </a:p>
        </p:txBody>
      </p:sp>
    </p:spTree>
    <p:extLst>
      <p:ext uri="{BB962C8B-B14F-4D97-AF65-F5344CB8AC3E}">
        <p14:creationId xmlns:p14="http://schemas.microsoft.com/office/powerpoint/2010/main" val="709948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>
            <a:spLocks noChangeArrowheads="1"/>
          </p:cNvSpPr>
          <p:nvPr/>
        </p:nvSpPr>
        <p:spPr bwMode="auto">
          <a:xfrm rot="10800000">
            <a:off x="0" y="-15875"/>
            <a:ext cx="9144000" cy="687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+mn-lt"/>
            </a:endParaRPr>
          </a:p>
        </p:txBody>
      </p:sp>
      <p:sp>
        <p:nvSpPr>
          <p:cNvPr id="6" name="Freeform 7"/>
          <p:cNvSpPr/>
          <p:nvPr/>
        </p:nvSpPr>
        <p:spPr>
          <a:xfrm>
            <a:off x="-1588" y="-1588"/>
            <a:ext cx="9145588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924175"/>
            <a:ext cx="3132138" cy="3933825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 rot="10800000">
            <a:off x="0" y="-15788"/>
            <a:ext cx="9144000" cy="687378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alpha val="90000"/>
                </a:schemeClr>
              </a:gs>
              <a:gs pos="50000">
                <a:srgbClr val="0070C0">
                  <a:alpha val="60000"/>
                </a:srgbClr>
              </a:gs>
              <a:gs pos="100000">
                <a:schemeClr val="tx2">
                  <a:lumMod val="75000"/>
                  <a:alpha val="9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+mn-lt"/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0" y="5589588"/>
            <a:ext cx="914400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pt-BR" b="1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pt-BR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9" name="Espaço Reservado para Conteúdo 2"/>
          <p:cNvSpPr txBox="1">
            <a:spLocks/>
          </p:cNvSpPr>
          <p:nvPr/>
        </p:nvSpPr>
        <p:spPr>
          <a:xfrm>
            <a:off x="457200" y="5301208"/>
            <a:ext cx="8291513" cy="1760538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spcBef>
                <a:spcPts val="800"/>
              </a:spcBef>
              <a:buFont typeface="Arial" charset="0"/>
              <a:buNone/>
              <a:defRPr/>
            </a:pPr>
            <a:endParaRPr lang="pt-BR" sz="2400" b="1" dirty="0" smtClean="0">
              <a:solidFill>
                <a:schemeClr val="bg1"/>
              </a:solidFill>
            </a:endParaRPr>
          </a:p>
          <a:p>
            <a:pPr algn="ctr" eaLnBrk="0" hangingPunct="0">
              <a:spcBef>
                <a:spcPts val="800"/>
              </a:spcBef>
              <a:buFont typeface="Arial" charset="0"/>
              <a:buNone/>
              <a:defRPr/>
            </a:pPr>
            <a:endParaRPr lang="pt-BR" sz="2400" b="1" dirty="0">
              <a:solidFill>
                <a:schemeClr val="bg1"/>
              </a:solidFill>
            </a:endParaRPr>
          </a:p>
          <a:p>
            <a:pPr algn="ctr" eaLnBrk="0" hangingPunct="0">
              <a:spcBef>
                <a:spcPts val="800"/>
              </a:spcBef>
              <a:buFont typeface="Arial" charset="0"/>
              <a:buNone/>
              <a:defRPr/>
            </a:pPr>
            <a:r>
              <a:rPr lang="pt-BR" sz="2400" b="1" dirty="0" smtClean="0">
                <a:solidFill>
                  <a:schemeClr val="bg1"/>
                </a:solidFill>
              </a:rPr>
              <a:t>22 de Junho de </a:t>
            </a:r>
            <a:r>
              <a:rPr lang="pt-BR" sz="2400" b="1" dirty="0" smtClean="0">
                <a:solidFill>
                  <a:schemeClr val="bg1"/>
                </a:solidFill>
                <a:latin typeface="+mn-lt"/>
                <a:cs typeface="+mn-cs"/>
              </a:rPr>
              <a:t>2022</a:t>
            </a:r>
            <a:endParaRPr lang="pt-BR" sz="2400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467544" y="2056780"/>
            <a:ext cx="8280920" cy="31700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solidFill>
                  <a:schemeClr val="bg1"/>
                </a:solidFill>
                <a:latin typeface="Georgia" pitchFamily="18" charset="0"/>
              </a:rPr>
              <a:t>Sistema </a:t>
            </a:r>
            <a:r>
              <a:rPr lang="pt-BR" sz="4000" b="1" dirty="0">
                <a:solidFill>
                  <a:schemeClr val="bg1"/>
                </a:solidFill>
                <a:latin typeface="Georgia" pitchFamily="18" charset="0"/>
              </a:rPr>
              <a:t>Único e Integrado de Execução Orçamentária, Administração Financeira e </a:t>
            </a:r>
            <a:r>
              <a:rPr lang="pt-BR" sz="4000" b="1" dirty="0" smtClean="0">
                <a:solidFill>
                  <a:schemeClr val="bg1"/>
                </a:solidFill>
                <a:latin typeface="Georgia" pitchFamily="18" charset="0"/>
              </a:rPr>
              <a:t>Controle - SIAFIC</a:t>
            </a:r>
            <a:endParaRPr lang="pt-BR" sz="4000" b="1" dirty="0">
              <a:solidFill>
                <a:schemeClr val="bg1"/>
              </a:solidFill>
              <a:latin typeface="Georgia" pitchFamily="18" charset="0"/>
            </a:endParaRPr>
          </a:p>
          <a:p>
            <a:pPr algn="ctr"/>
            <a:endParaRPr lang="pt-BR" sz="40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pic>
        <p:nvPicPr>
          <p:cNvPr id="20" name="Picture 8" descr="Serviços On Line - Prefeitura do Município de Piracicaba Secretaria de  Finança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443"/>
          <a:stretch/>
        </p:blipFill>
        <p:spPr bwMode="auto">
          <a:xfrm>
            <a:off x="8061278" y="429"/>
            <a:ext cx="1082722" cy="1193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8" descr="Serviços On Line - Prefeitura do Município de Piracicaba Secretaria de  Finança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383"/>
          <a:stretch/>
        </p:blipFill>
        <p:spPr bwMode="auto">
          <a:xfrm>
            <a:off x="179512" y="-1588"/>
            <a:ext cx="980548" cy="1193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ítulo 1"/>
          <p:cNvSpPr txBox="1">
            <a:spLocks/>
          </p:cNvSpPr>
          <p:nvPr/>
        </p:nvSpPr>
        <p:spPr>
          <a:xfrm>
            <a:off x="-108520" y="188640"/>
            <a:ext cx="9073008" cy="10800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Medium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Medium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Medium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Medium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Medium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Medium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Medium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Medium" pitchFamily="34" charset="0"/>
              </a:defRPr>
            </a:lvl9pPr>
          </a:lstStyle>
          <a:p>
            <a:pPr lvl="1" algn="ctr"/>
            <a:r>
              <a:rPr lang="pt-BR" sz="2400" b="1" dirty="0" smtClean="0">
                <a:solidFill>
                  <a:schemeClr val="bg1"/>
                </a:solidFill>
                <a:latin typeface="Georgia" panose="02040502050405020303" pitchFamily="18" charset="0"/>
                <a:cs typeface="Calibri" pitchFamily="34" charset="0"/>
              </a:rPr>
              <a:t>Prefeitura do Município de Piracicaba - SP</a:t>
            </a:r>
            <a:br>
              <a:rPr lang="pt-BR" sz="2400" b="1" dirty="0" smtClean="0">
                <a:solidFill>
                  <a:schemeClr val="bg1"/>
                </a:solidFill>
                <a:latin typeface="Georgia" panose="02040502050405020303" pitchFamily="18" charset="0"/>
                <a:cs typeface="Calibri" pitchFamily="34" charset="0"/>
              </a:rPr>
            </a:br>
            <a:r>
              <a:rPr lang="pt-BR" sz="2400" b="1" dirty="0" smtClean="0">
                <a:solidFill>
                  <a:schemeClr val="bg1"/>
                </a:solidFill>
                <a:latin typeface="Georgia" panose="02040502050405020303" pitchFamily="18" charset="0"/>
                <a:cs typeface="Calibri" pitchFamily="34" charset="0"/>
              </a:rPr>
              <a:t>Secretaria Municipal de Finanças</a:t>
            </a:r>
            <a:endParaRPr lang="pt-BR" sz="2400" b="1" dirty="0">
              <a:solidFill>
                <a:schemeClr val="bg1"/>
              </a:solidFill>
              <a:latin typeface="Georgia" panose="02040502050405020303" pitchFamily="18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4002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Ângulos">
  <a:themeElements>
    <a:clrScheme name="Â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Â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Â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28543</TotalTime>
  <Words>517</Words>
  <Application>Microsoft Office PowerPoint</Application>
  <PresentationFormat>Apresentação na tela (4:3)</PresentationFormat>
  <Paragraphs>56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5" baseType="lpstr">
      <vt:lpstr>Arial</vt:lpstr>
      <vt:lpstr>Calibri</vt:lpstr>
      <vt:lpstr>Franklin Gothic Book</vt:lpstr>
      <vt:lpstr>Franklin Gothic Medium</vt:lpstr>
      <vt:lpstr>Georgia</vt:lpstr>
      <vt:lpstr>Wingdings</vt:lpstr>
      <vt:lpstr>2_Ângulos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Stephanie Guimaraes da Silva</dc:creator>
  <cp:lastModifiedBy>Maria Cecilia Chinelato Bortoleto</cp:lastModifiedBy>
  <cp:revision>1233</cp:revision>
  <cp:lastPrinted>2022-06-09T20:52:28Z</cp:lastPrinted>
  <dcterms:created xsi:type="dcterms:W3CDTF">2014-04-25T18:31:34Z</dcterms:created>
  <dcterms:modified xsi:type="dcterms:W3CDTF">2022-06-23T12:24:00Z</dcterms:modified>
</cp:coreProperties>
</file>