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2.xml" ContentType="application/vnd.openxmlformats-officedocument.theme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50" r:id="rId7"/>
  </p:sldMasterIdLst>
  <p:notesMasterIdLst>
    <p:notesMasterId r:id="rId15"/>
  </p:notesMasterIdLst>
  <p:sldIdLst>
    <p:sldId id="2147375053" r:id="rId8"/>
    <p:sldId id="9310" r:id="rId9"/>
    <p:sldId id="9333" r:id="rId10"/>
    <p:sldId id="2147375079" r:id="rId11"/>
    <p:sldId id="595" r:id="rId12"/>
    <p:sldId id="594" r:id="rId13"/>
    <p:sldId id="214737511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916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832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8748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1664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4580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17496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0412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2332800" algn="l" defTabSz="9720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26693E-1E65-6A03-8217-33449E0526CF}" name="Neuerburg, Nikolaus" initials="NN" userId="S::nine@softwareag.com::3c340c12-21c2-4905-aea1-e224ba377b24" providerId="AD"/>
  <p188:author id="{475A413F-F519-F077-D52B-631C2E7EEA3A}" name="Dunne, Tal" initials="DT" userId="S::tadu@softwareag.com::005172cf-72c2-4fa2-95a0-cce8b7d91b6e" providerId="AD"/>
  <p188:author id="{A263508F-3A0C-1ABE-640C-360CC5BF85BE}" name="Richard-Charman, JP" initials="RJ" userId="S::jeari@softwareag.com::ae49ba98-dcbb-4988-97da-4a88fa5d804b" providerId="AD"/>
  <p188:author id="{24112A99-4A32-6FA6-4CE0-75B63A95B12E}" name="Porter, Jane" initials="PJ" userId="S::japo@softwareag.com::5cf52954-fb2b-43a2-98a3-30c033ea5147" providerId="AD"/>
  <p188:author id="{F1ADC2C7-6BEB-7768-639E-797D61B8166E}" name="Schreiner, Andrej" initials="SA" userId="S::y508820@softwareag.com::0b76ee2b-acbb-48c5-b3ac-698c0a327e93" providerId="AD"/>
  <p188:author id="{DA07B4CC-CFCC-BBA4-B43E-849D294296A2}" name="Jones, Rob" initials="JR" userId="S::roj@softwareag.com::a40fa870-b77a-4e5e-8cf5-99569eedb83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erburg, Nikolaus" initials="NN" lastIdx="3" clrIdx="0">
    <p:extLst>
      <p:ext uri="{19B8F6BF-5375-455C-9EA6-DF929625EA0E}">
        <p15:presenceInfo xmlns:p15="http://schemas.microsoft.com/office/powerpoint/2012/main" userId="S::nine@softwareag.com::3c340c12-21c2-4905-aea1-e224ba377b24" providerId="AD"/>
      </p:ext>
    </p:extLst>
  </p:cmAuthor>
  <p:cmAuthor id="2" name="Jones, Rob" initials="JR" lastIdx="1" clrIdx="1">
    <p:extLst>
      <p:ext uri="{19B8F6BF-5375-455C-9EA6-DF929625EA0E}">
        <p15:presenceInfo xmlns:p15="http://schemas.microsoft.com/office/powerpoint/2012/main" userId="S::roj@softwareag.com::a40fa870-b77a-4e5e-8cf5-99569eedb836" providerId="AD"/>
      </p:ext>
    </p:extLst>
  </p:cmAuthor>
  <p:cmAuthor id="3" name="Porter, Jane" initials="PJ" lastIdx="1" clrIdx="2">
    <p:extLst>
      <p:ext uri="{19B8F6BF-5375-455C-9EA6-DF929625EA0E}">
        <p15:presenceInfo xmlns:p15="http://schemas.microsoft.com/office/powerpoint/2012/main" userId="S::japo@softwareag.com::5cf52954-fb2b-43a2-98a3-30c033ea5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03EA7-1600-4F0A-8FAC-53BEB0D8D172}" v="93" dt="2022-06-16T14:04:53.761"/>
  </p1510:revLst>
</p1510:revInfo>
</file>

<file path=ppt/tableStyles.xml><?xml version="1.0" encoding="utf-8"?>
<a:tblStyleLst xmlns:a="http://schemas.openxmlformats.org/drawingml/2006/main" def="{793D81CF-94F2-401A-BA57-92F5A7B2D0C5}">
  <a:tblStyle styleId="{793D81CF-94F2-401A-BA57-92F5A7B2D0C5}" styleName="Medium Style 1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CCD2D8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EBDCFE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3B2C5E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F3F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C5569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7FBD4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dk1"/>
      </a:tcTxStyle>
      <a:tcStyle>
        <a:tcBdr/>
        <a:fill>
          <a:solidFill>
            <a:srgbClr val="D9EC27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D5DF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D162F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2DDE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0E2A35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AD7E0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7E102D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073A0DAA-6AF3-43AB-8588-CEC1D06C72B9}" styleName="Medium Style 2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lt1"/>
      </a:tcTxStyle>
      <a:tcStyle>
        <a:tcBdr/>
        <a:fill>
          <a:solidFill>
            <a:schemeClr val="dk2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3B2C5E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C5569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chemeClr val="accent3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dk1"/>
      </a:tcTxStyle>
      <a:tcStyle>
        <a:tcBdr/>
        <a:fill>
          <a:solidFill>
            <a:srgbClr val="D9EC27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D162F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0E2A35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7E102D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8EC20E35-A176-4012-BC5E-935CFFF8708E}" styleName="Medium Style 3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CCD2D8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rgbClr val="67798B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EBDCFE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3B2C5E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3B2C5E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F3F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1C5569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C5569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7FBD4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rgbClr val="D9EC27"/>
          </a:solidFill>
        </a:fill>
      </a:tcStyle>
    </a:lastRow>
    <a:seCell>
      <a:tcTxStyle b="on">
        <a:fontRef idx="minor"/>
        <a:schemeClr val="dk1"/>
      </a:tcTxStyle>
      <a:tcStyle>
        <a:tcBdr/>
        <a:fill>
          <a:solidFill>
            <a:srgbClr val="D9EC27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D5DF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1D162F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D162F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2DDE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0E2A35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0E2A35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AD7E0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7E102D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7E102D"/>
          </a:solidFill>
        </a:fill>
      </a:tcStyle>
    </a:seCell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9D7B26C5-4107-4FEC-AEDC-1716B250A1EF}" styleName="Light Style 1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CCD2D8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CCD2D8"/>
          </a:solidFill>
        </a:fill>
      </a:tcStyle>
    </a:neCell>
  </a:tblStyle>
  <a:tblStyle styleId="{3B4B98B0-60AC-42C2-AFA5-B58CD77FA1E5}" styleName="Light Style 1 - Accent 1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EBDCFE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3B2C5E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EBDCFE"/>
          </a:solidFill>
        </a:fill>
      </a:tcStyle>
    </a:neCell>
  </a:tblStyle>
  <a:tblStyle styleId="{0E3FDE45-AF77-4B5C-9715-49D594BDF05E}" styleName="Light Style 1 - Accent 2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F3F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C5569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D8F3F1"/>
          </a:solidFill>
        </a:fill>
      </a:tcStyle>
    </a:neCell>
  </a:tblStyle>
  <a:tblStyle styleId="{C083E6E3-FA7D-4D7B-A595-EF9225AFEA82}" styleName="Light Style 1 - Accent 3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7FBD4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dk1"/>
      </a:tcTxStyle>
      <a:tcStyle>
        <a:tcBdr/>
        <a:fill>
          <a:solidFill>
            <a:srgbClr val="D9EC27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F7FBD4"/>
          </a:solidFill>
        </a:fill>
      </a:tcStyle>
    </a:neCell>
  </a:tblStyle>
  <a:tblStyle styleId="{D27102A9-8310-4765-A935-A1911B00CA55}" styleName="Light Style 1 - Accent 4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D5DF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D162F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D8D5DF"/>
          </a:solidFill>
        </a:fill>
      </a:tcStyle>
    </a:neCell>
  </a:tblStyle>
  <a:tblStyle styleId="{5FD0F851-EC5A-4D38-B0AD-8093EC10F338}" styleName="Light Style 1 - Accent 5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2DDE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0E2A35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D2DDE1"/>
          </a:solidFill>
        </a:fill>
      </a:tcStyle>
    </a:neCell>
  </a:tblStyle>
  <a:tblStyle styleId="{68D230F3-CF80-4859-8CE7-A43EE81993B5}" styleName="Light Style 1 - Accent 6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AD7E0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chemeClr val="lt2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7E102D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FAD7E0"/>
          </a:solidFill>
        </a:fill>
      </a:tcStyle>
    </a:neCell>
  </a:tblStyle>
  <a:tblStyle styleId="{7E9639D4-E3E2-4D34-9284-5A2195B3D0D7}" styleName="Light Style 2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CCD2D8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rgbClr val="67798B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CCD2D8"/>
          </a:solidFill>
        </a:fill>
      </a:tcStyle>
    </a:neCell>
  </a:tblStyle>
  <a:tblStyle styleId="{69012ECD-51FC-41F1-AA8D-1B2483CD663E}" styleName="Light Style 2 - Accent 1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EBDCFE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3B2C5E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3B2C5E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EBDCFE"/>
          </a:solidFill>
        </a:fill>
      </a:tcStyle>
    </a:neCell>
  </a:tblStyle>
  <a:tblStyle styleId="{72833802-FEF1-4C79-8D5D-14CF1EAF98D9}" styleName="Light Style 2 - Accent 2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F3F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1C5569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C5569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D8F3F1"/>
          </a:solidFill>
        </a:fill>
      </a:tcStyle>
    </a:neCell>
  </a:tblStyle>
  <a:tblStyle styleId="{F2DE63D5-997A-4646-A377-4702673A728D}" styleName="Light Style 2 - Accent 3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7FBD4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dk1"/>
      </a:tcTxStyle>
      <a:tcStyle>
        <a:tcBdr/>
        <a:fill>
          <a:solidFill>
            <a:srgbClr val="D9EC27"/>
          </a:solidFill>
        </a:fill>
      </a:tcStyle>
    </a:lastRow>
    <a:seCell>
      <a:tcTxStyle b="on">
        <a:fontRef idx="minor"/>
        <a:schemeClr val="dk1"/>
      </a:tcTxStyle>
      <a:tcStyle>
        <a:tcBdr/>
        <a:fill>
          <a:solidFill>
            <a:srgbClr val="D9EC27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F7FBD4"/>
          </a:solidFill>
        </a:fill>
      </a:tcStyle>
    </a:neCell>
  </a:tblStyle>
  <a:tblStyle styleId="{17292A2E-F333-43FB-9621-5CBBE7FDCDCB}" styleName="Light Style 2 - Accent 4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8D5DF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1D162F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1D162F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D8D5DF"/>
          </a:solidFill>
        </a:fill>
      </a:tcStyle>
    </a:neCell>
  </a:tblStyle>
  <a:tblStyle styleId="{5A111915-BE36-4E01-A7E5-04B1672EAD32}" styleName="Light Style 2 - Accent 5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D2DDE1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0E2A35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0E2A35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D2DDE1"/>
          </a:solidFill>
        </a:fill>
      </a:tcStyle>
    </a:neCell>
  </a:tblStyle>
  <a:tblStyle styleId="{912C8C85-51F0-491E-9774-3900AFEF0FD7}" styleName="Light Style 2 - Accent 6">
    <a:wholeTbl>
      <a:tcTxStyle>
        <a:fontRef idx="minor">
          <a:schemeClr val="dk1"/>
        </a:fontRef>
      </a:tcTxStyle>
      <a:tcStyle>
        <a:tcBdr>
          <a:left>
            <a:ln>
              <a:noFill/>
              <a:prstDash/>
              <a:round/>
              <a:headEnd/>
              <a:tailEnd/>
            </a:ln>
          </a:left>
          <a:right>
            <a:ln>
              <a:noFill/>
              <a:prstDash/>
              <a:round/>
              <a:headEnd/>
              <a:tailEnd/>
            </a:ln>
          </a:right>
          <a:top>
            <a:lnRef idx="1">
              <a:srgbClr val="CCD2D8"/>
            </a:lnRef>
          </a:top>
          <a:bottom>
            <a:lnRef idx="1">
              <a:srgbClr val="CCD2D8"/>
            </a:lnRef>
          </a:bottom>
          <a:insideH>
            <a:lnRef idx="1">
              <a:srgbClr val="CCD2D8"/>
            </a:lnRef>
          </a:insideH>
          <a:insideV>
            <a:ln>
              <a:noFill/>
              <a:prstDash/>
              <a:round/>
              <a:headEnd/>
              <a:tailEnd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  <a:fill>
          <a:solidFill>
            <a:schemeClr val="lt2"/>
          </a:solidFill>
        </a:fill>
      </a:tcStyle>
    </a:band2H>
    <a:band1V>
      <a:tcTxStyle/>
      <a:tcStyle>
        <a:tcBdr/>
      </a:tcStyle>
    </a:band1V>
    <a:band2V>
      <a:tcTxStyle/>
      <a:tcStyle>
        <a:tcBdr/>
        <a:fill>
          <a:solidFill>
            <a:schemeClr val="lt2"/>
          </a:solidFill>
        </a:fill>
      </a:tcStyle>
    </a:band2V>
    <a:lastCol>
      <a:tcTxStyle>
        <a:fontRef idx="minor"/>
        <a:schemeClr val="dk1"/>
      </a:tcTxStyle>
      <a:tcStyle>
        <a:tcBdr/>
        <a:fill>
          <a:solidFill>
            <a:srgbClr val="FAD7E0"/>
          </a:solidFill>
        </a:fill>
      </a:tcStyle>
    </a:lastCol>
    <a:firstCol>
      <a:tcTxStyle b="on"/>
      <a:tcStyle>
        <a:tcBdr/>
      </a:tcStyle>
    </a:firstCol>
    <a:lastRow>
      <a:tcTxStyle b="on">
        <a:fontRef idx="minor"/>
        <a:schemeClr val="lt1"/>
      </a:tcTxStyle>
      <a:tcStyle>
        <a:tcBdr/>
        <a:fill>
          <a:solidFill>
            <a:srgbClr val="7E102D"/>
          </a:solidFill>
        </a:fill>
      </a:tcStyle>
    </a:lastRow>
    <a:seCell>
      <a:tcTxStyle b="on">
        <a:fontRef idx="minor"/>
        <a:schemeClr val="lt1"/>
      </a:tcTxStyle>
      <a:tcStyle>
        <a:tcBdr/>
        <a:fill>
          <a:solidFill>
            <a:srgbClr val="7E102D"/>
          </a:solidFill>
        </a:fill>
      </a:tcStyle>
    </a:seCell>
    <a:firstRow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noFill/>
        </a:fill>
      </a:tcStyle>
    </a:firstRow>
    <a:neCell>
      <a:tcTxStyle b="on">
        <a:fontRef idx="minor"/>
        <a:schemeClr val="dk1"/>
      </a:tcTxStyle>
      <a:tcStyle>
        <a:tcBdr>
          <a:top>
            <a:lnRef idx="1">
              <a:schemeClr val="dk2"/>
            </a:lnRef>
          </a:top>
          <a:bottom>
            <a:lnRef idx="3">
              <a:schemeClr val="dk2"/>
            </a:lnRef>
          </a:bottom>
        </a:tcBdr>
        <a:fill>
          <a:solidFill>
            <a:srgbClr val="FAD7E0"/>
          </a:solidFill>
        </a:fill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792" autoAdjust="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anose="00000500000000000000" pitchFamily="50" charset="-79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anose="00000500000000000000" pitchFamily="50" charset="-79"/>
              </a:defRPr>
            </a:lvl1pPr>
          </a:lstStyle>
          <a:p>
            <a:fld id="{CFA44459-8680-4AD3-8D18-9EF0845F156E}" type="datetimeFigureOut">
              <a:rPr lang="en-US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anose="00000500000000000000" pitchFamily="50" charset="-79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anose="00000500000000000000" pitchFamily="50" charset="-79"/>
              </a:defRPr>
            </a:lvl1pPr>
          </a:lstStyle>
          <a:p>
            <a:fld id="{83316E30-EEB7-4740-B0AB-5BFB7F8E57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anose="00000500000000000000" pitchFamily="50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50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50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50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50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16E30-EEB7-4740-B0AB-5BFB7F8E57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694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3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16E30-EEB7-4740-B0AB-5BFB7F8E57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1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45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16E30-EEB7-4740-B0AB-5BFB7F8E57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&#10;- Light -" type="title" preserve="1">
  <p:cSld name="Title Slide&#10;- Light -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O_VALID_LAYOUT" hidden="1">
            <a:extLst>
              <a:ext uri="{FF2B5EF4-FFF2-40B4-BE49-F238E27FC236}">
                <a16:creationId xmlns:a16="http://schemas.microsoft.com/office/drawing/2014/main" xmlns="" id="{6AE58ECB-3CFD-4688-8045-0D446B1DBD41}"/>
              </a:ext>
            </a:extLst>
          </p:cNvPr>
          <p:cNvSpPr/>
          <p:nvPr/>
        </p:nvSpPr>
        <p:spPr>
          <a:xfrm>
            <a:off x="11640300" y="220663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6" name="MIO_AGENDA_IGNORE_NAVIGATION" hidden="1">
            <a:extLst>
              <a:ext uri="{FF2B5EF4-FFF2-40B4-BE49-F238E27FC236}">
                <a16:creationId xmlns:a16="http://schemas.microsoft.com/office/drawing/2014/main" xmlns="" id="{AF7ED251-C413-4CBF-B9F8-2DD33C49B8F7}"/>
              </a:ext>
            </a:extLst>
          </p:cNvPr>
          <p:cNvSpPr/>
          <p:nvPr/>
        </p:nvSpPr>
        <p:spPr>
          <a:xfrm>
            <a:off x="1134480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7" name="MIO_AGENDA_IGNORE_CHAPTER_REFERENCE" hidden="1">
            <a:extLst>
              <a:ext uri="{FF2B5EF4-FFF2-40B4-BE49-F238E27FC236}">
                <a16:creationId xmlns:a16="http://schemas.microsoft.com/office/drawing/2014/main" xmlns="" id="{CF59B3D4-89FD-4828-87E0-E187652053AB}"/>
              </a:ext>
            </a:extLst>
          </p:cNvPr>
          <p:cNvSpPr/>
          <p:nvPr/>
        </p:nvSpPr>
        <p:spPr>
          <a:xfrm>
            <a:off x="110539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 useBgFill="1">
        <p:nvSpPr>
          <p:cNvPr id="3" name="Background">
            <a:extLst>
              <a:ext uri="{FF2B5EF4-FFF2-40B4-BE49-F238E27FC236}">
                <a16:creationId xmlns:a16="http://schemas.microsoft.com/office/drawing/2014/main" xmlns="" id="{3B0E330A-801A-431C-9B07-00E24E9470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latin typeface="+mn-lt"/>
              <a:cs typeface="+mn-cs"/>
            </a:endParaRPr>
          </a:p>
        </p:txBody>
      </p:sp>
      <p:sp>
        <p:nvSpPr>
          <p:cNvPr id="11" name="Logo Correction Shape">
            <a:extLst>
              <a:ext uri="{FF2B5EF4-FFF2-40B4-BE49-F238E27FC236}">
                <a16:creationId xmlns:a16="http://schemas.microsoft.com/office/drawing/2014/main" xmlns="" id="{ADFBC294-6E48-4D46-B408-C81C4C14D073}"/>
              </a:ext>
            </a:extLst>
          </p:cNvPr>
          <p:cNvSpPr/>
          <p:nvPr/>
        </p:nvSpPr>
        <p:spPr>
          <a:xfrm>
            <a:off x="7942800" y="3623400"/>
            <a:ext cx="2138400" cy="25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latin typeface="+mn-lt"/>
              <a:cs typeface="+mn-cs"/>
            </a:endParaRPr>
          </a:p>
        </p:txBody>
      </p:sp>
      <p:sp>
        <p:nvSpPr>
          <p:cNvPr id="48" name="Picture Placeholder 31">
            <a:extLst>
              <a:ext uri="{FF2B5EF4-FFF2-40B4-BE49-F238E27FC236}">
                <a16:creationId xmlns:a16="http://schemas.microsoft.com/office/drawing/2014/main" xmlns="" id="{E6D91BEF-21D4-4EFF-9FB8-5FD12D98EF4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12191998" cy="6858000"/>
          </a:xfrm>
          <a:custGeom>
            <a:avLst/>
            <a:gdLst>
              <a:gd name="connsiteX0" fmla="*/ 8018088 w 12192000"/>
              <a:gd name="connsiteY0" fmla="*/ 3699600 h 6858000"/>
              <a:gd name="connsiteX1" fmla="*/ 8018088 w 12192000"/>
              <a:gd name="connsiteY1" fmla="*/ 6086475 h 6858000"/>
              <a:gd name="connsiteX2" fmla="*/ 9989763 w 12192000"/>
              <a:gd name="connsiteY2" fmla="*/ 6086475 h 6858000"/>
              <a:gd name="connsiteX3" fmla="*/ 9989763 w 12192000"/>
              <a:gd name="connsiteY3" fmla="*/ 3699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018088" y="3699600"/>
                </a:moveTo>
                <a:lnTo>
                  <a:pt x="8018088" y="6086475"/>
                </a:lnTo>
                <a:lnTo>
                  <a:pt x="9989763" y="6086475"/>
                </a:lnTo>
                <a:lnTo>
                  <a:pt x="9989763" y="3699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 vert="horz" lIns="0" tIns="0" rIns="0" bIns="4320000" rtlCol="0" anchor="ctr" anchorCtr="1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on area to add picture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xmlns="" id="{116431F7-1FFA-4480-99D2-7756C54FA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845800"/>
            <a:ext cx="10080625" cy="3304175"/>
          </a:xfrm>
          <a:custGeom>
            <a:avLst/>
            <a:gdLst>
              <a:gd name="connsiteX0" fmla="*/ 8040001 w 10080625"/>
              <a:gd name="connsiteY0" fmla="*/ 2527200 h 3304175"/>
              <a:gd name="connsiteX1" fmla="*/ 8040001 w 10080625"/>
              <a:gd name="connsiteY1" fmla="*/ 3198076 h 3304175"/>
              <a:gd name="connsiteX2" fmla="*/ 9963095 w 10080625"/>
              <a:gd name="connsiteY2" fmla="*/ 3198076 h 3304175"/>
              <a:gd name="connsiteX3" fmla="*/ 9963095 w 10080625"/>
              <a:gd name="connsiteY3" fmla="*/ 2527200 h 3304175"/>
              <a:gd name="connsiteX4" fmla="*/ 0 w 10080625"/>
              <a:gd name="connsiteY4" fmla="*/ 0 h 3304175"/>
              <a:gd name="connsiteX5" fmla="*/ 10080625 w 10080625"/>
              <a:gd name="connsiteY5" fmla="*/ 0 h 3304175"/>
              <a:gd name="connsiteX6" fmla="*/ 10080625 w 10080625"/>
              <a:gd name="connsiteY6" fmla="*/ 3304175 h 3304175"/>
              <a:gd name="connsiteX7" fmla="*/ 0 w 10080625"/>
              <a:gd name="connsiteY7" fmla="*/ 3304175 h 330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0625" h="3304175">
                <a:moveTo>
                  <a:pt x="8040001" y="2527200"/>
                </a:moveTo>
                <a:lnTo>
                  <a:pt x="8040001" y="3198076"/>
                </a:lnTo>
                <a:lnTo>
                  <a:pt x="9963095" y="3198076"/>
                </a:lnTo>
                <a:lnTo>
                  <a:pt x="9963095" y="2527200"/>
                </a:lnTo>
                <a:close/>
                <a:moveTo>
                  <a:pt x="0" y="0"/>
                </a:moveTo>
                <a:lnTo>
                  <a:pt x="10080625" y="0"/>
                </a:lnTo>
                <a:lnTo>
                  <a:pt x="10080625" y="3304175"/>
                </a:lnTo>
                <a:lnTo>
                  <a:pt x="0" y="33041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2800" tIns="19440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C3F9BEB5-0A55-4E2D-A283-A64EEC73B56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4887000"/>
            <a:ext cx="5637963" cy="388989"/>
          </a:xfrm>
        </p:spPr>
        <p:txBody>
          <a:bodyPr tIns="50800" anchor="b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B1B14E90-4F21-4322-8B8C-FB9A38952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200" y="5664600"/>
            <a:ext cx="5637963" cy="194400"/>
          </a:xfrm>
        </p:spPr>
        <p:txBody>
          <a:bodyPr anchor="b"/>
          <a:lstStyle>
            <a:lvl1pPr>
              <a:defRPr sz="1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Presenter Name / Presenter Title / Date</a:t>
            </a:r>
          </a:p>
        </p:txBody>
      </p:sp>
      <p:sp>
        <p:nvSpPr>
          <p:cNvPr id="19" name="Layout Support" hidden="1">
            <a:extLst>
              <a:ext uri="{FF2B5EF4-FFF2-40B4-BE49-F238E27FC236}">
                <a16:creationId xmlns:a16="http://schemas.microsoft.com/office/drawing/2014/main" xmlns="" id="{B4F2A74C-24CE-444E-B063-53078D09A6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L11101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D4F31-25E4-491D-B5E8-D66AEF3797B7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244958F-E321-4997-A8A2-26A8FEBFA249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2C379-FC46-4B88-8A5A-70D16AE18E9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950E2A-E921-4BE2-8188-B66ECC5E8F8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DED6B2D-8D4C-4F72-B420-0F0444CCD4F7}"/>
              </a:ext>
            </a:extLst>
          </p:cNvPr>
          <p:cNvGrpSpPr>
            <a:grpSpLocks noChangeAspect="1"/>
          </p:cNvGrpSpPr>
          <p:nvPr/>
        </p:nvGrpSpPr>
        <p:grpSpPr>
          <a:xfrm>
            <a:off x="8137200" y="5567400"/>
            <a:ext cx="1749600" cy="355275"/>
            <a:chOff x="10178400" y="6351918"/>
            <a:chExt cx="1652360" cy="335529"/>
          </a:xfrm>
        </p:grpSpPr>
        <p:sp>
          <p:nvSpPr>
            <p:cNvPr id="21" name="Date Placeholder 8">
              <a:extLst>
                <a:ext uri="{FF2B5EF4-FFF2-40B4-BE49-F238E27FC236}">
                  <a16:creationId xmlns:a16="http://schemas.microsoft.com/office/drawing/2014/main" xmlns="" id="{ADB98197-3672-4367-A773-C09C7BCC63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78400" y="6351918"/>
              <a:ext cx="3600" cy="3600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en-US"/>
              </a:defPPr>
              <a:lvl1pPr marL="0" algn="r" defTabSz="972000" rtl="0" eaLnBrk="1" latinLnBrk="0" hangingPunct="1">
                <a:defRPr sz="600" kern="1200" baseline="0">
                  <a:noFill/>
                  <a:latin typeface="+mn-lt"/>
                  <a:ea typeface="+mn-ea"/>
                  <a:cs typeface="+mn-cs"/>
                </a:defRPr>
              </a:lvl1pPr>
              <a:lvl2pPr marL="291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4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80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1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4A728B0-2EE8-4602-849F-D2D469FDAEE2}" type="datetime1">
                <a:rPr lang="en-US"/>
                <a:pPr/>
                <a:t>6/23/2022</a:t>
              </a:fld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9EC8A25-6A9A-42F5-B840-4B6BDECE19A1}"/>
                </a:ext>
              </a:extLst>
            </p:cNvPr>
            <p:cNvSpPr/>
            <p:nvPr/>
          </p:nvSpPr>
          <p:spPr>
            <a:xfrm>
              <a:off x="10178400" y="6415204"/>
              <a:ext cx="271343" cy="208956"/>
            </a:xfrm>
            <a:custGeom>
              <a:avLst/>
              <a:gdLst>
                <a:gd name="connsiteX0" fmla="*/ 147461 w 271343"/>
                <a:gd name="connsiteY0" fmla="*/ 76118 h 208956"/>
                <a:gd name="connsiteX1" fmla="*/ 63287 w 271343"/>
                <a:gd name="connsiteY1" fmla="*/ 0 h 208956"/>
                <a:gd name="connsiteX2" fmla="*/ 0 w 271343"/>
                <a:gd name="connsiteY2" fmla="*/ 0 h 208956"/>
                <a:gd name="connsiteX3" fmla="*/ 123891 w 271343"/>
                <a:gd name="connsiteY3" fmla="*/ 132839 h 208956"/>
                <a:gd name="connsiteX4" fmla="*/ 208065 w 271343"/>
                <a:gd name="connsiteY4" fmla="*/ 208956 h 208956"/>
                <a:gd name="connsiteX5" fmla="*/ 271344 w 271343"/>
                <a:gd name="connsiteY5" fmla="*/ 208956 h 208956"/>
                <a:gd name="connsiteX6" fmla="*/ 147461 w 271343"/>
                <a:gd name="connsiteY6" fmla="*/ 76118 h 2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43" h="208956">
                  <a:moveTo>
                    <a:pt x="147461" y="76118"/>
                  </a:moveTo>
                  <a:cubicBezTo>
                    <a:pt x="103587" y="64778"/>
                    <a:pt x="63287" y="50448"/>
                    <a:pt x="63287" y="0"/>
                  </a:cubicBezTo>
                  <a:lnTo>
                    <a:pt x="0" y="0"/>
                  </a:lnTo>
                  <a:cubicBezTo>
                    <a:pt x="0" y="94622"/>
                    <a:pt x="61795" y="117017"/>
                    <a:pt x="123891" y="132839"/>
                  </a:cubicBezTo>
                  <a:cubicBezTo>
                    <a:pt x="167765" y="144178"/>
                    <a:pt x="208065" y="154405"/>
                    <a:pt x="208065" y="208956"/>
                  </a:cubicBezTo>
                  <a:lnTo>
                    <a:pt x="271344" y="208956"/>
                  </a:lnTo>
                  <a:cubicBezTo>
                    <a:pt x="271344" y="113474"/>
                    <a:pt x="208657" y="91939"/>
                    <a:pt x="147461" y="76118"/>
                  </a:cubicBez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97000">
                  <a:schemeClr val="accent2"/>
                </a:gs>
              </a:gsLst>
              <a:lin ang="0" scaled="0"/>
            </a:gradFill>
            <a:ln w="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919704DC-2999-46BC-BFA3-F7F837D4EA6D}"/>
                </a:ext>
              </a:extLst>
            </p:cNvPr>
            <p:cNvGrpSpPr/>
            <p:nvPr userDrawn="1"/>
          </p:nvGrpSpPr>
          <p:grpSpPr>
            <a:xfrm>
              <a:off x="10229447" y="6351918"/>
              <a:ext cx="1601313" cy="335529"/>
              <a:chOff x="10229447" y="6351918"/>
              <a:chExt cx="1601313" cy="33552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FDF47084-4805-4BE3-B2A6-C788C9C3608D}"/>
                  </a:ext>
                </a:extLst>
              </p:cNvPr>
              <p:cNvSpPr/>
              <p:nvPr/>
            </p:nvSpPr>
            <p:spPr>
              <a:xfrm>
                <a:off x="10229447" y="6624161"/>
                <a:ext cx="157033" cy="63286"/>
              </a:xfrm>
              <a:custGeom>
                <a:avLst/>
                <a:gdLst>
                  <a:gd name="connsiteX0" fmla="*/ 0 w 157033"/>
                  <a:gd name="connsiteY0" fmla="*/ 63287 h 63286"/>
                  <a:gd name="connsiteX1" fmla="*/ 93115 w 157033"/>
                  <a:gd name="connsiteY1" fmla="*/ 63287 h 63286"/>
                  <a:gd name="connsiteX2" fmla="*/ 157033 w 157033"/>
                  <a:gd name="connsiteY2" fmla="*/ 0 h 63286"/>
                  <a:gd name="connsiteX3" fmla="*/ 0 w 157033"/>
                  <a:gd name="connsiteY3" fmla="*/ 0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33" h="63286">
                    <a:moveTo>
                      <a:pt x="0" y="63287"/>
                    </a:moveTo>
                    <a:lnTo>
                      <a:pt x="93115" y="63287"/>
                    </a:lnTo>
                    <a:cubicBezTo>
                      <a:pt x="128041" y="63287"/>
                      <a:pt x="157033" y="36417"/>
                      <a:pt x="1570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429340AB-D70C-4955-9553-87C131E6A496}"/>
                  </a:ext>
                </a:extLst>
              </p:cNvPr>
              <p:cNvSpPr/>
              <p:nvPr/>
            </p:nvSpPr>
            <p:spPr>
              <a:xfrm>
                <a:off x="10241686" y="6351918"/>
                <a:ext cx="156717" cy="63286"/>
              </a:xfrm>
              <a:custGeom>
                <a:avLst/>
                <a:gdLst>
                  <a:gd name="connsiteX0" fmla="*/ 156718 w 156717"/>
                  <a:gd name="connsiteY0" fmla="*/ 0 h 63286"/>
                  <a:gd name="connsiteX1" fmla="*/ 63879 w 156717"/>
                  <a:gd name="connsiteY1" fmla="*/ 0 h 63286"/>
                  <a:gd name="connsiteX2" fmla="*/ 0 w 156717"/>
                  <a:gd name="connsiteY2" fmla="*/ 63287 h 63286"/>
                  <a:gd name="connsiteX3" fmla="*/ 156718 w 156717"/>
                  <a:gd name="connsiteY3" fmla="*/ 63287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717" h="63286">
                    <a:moveTo>
                      <a:pt x="156718" y="0"/>
                    </a:moveTo>
                    <a:lnTo>
                      <a:pt x="63879" y="0"/>
                    </a:lnTo>
                    <a:cubicBezTo>
                      <a:pt x="28953" y="0"/>
                      <a:pt x="0" y="26869"/>
                      <a:pt x="0" y="63287"/>
                    </a:cubicBezTo>
                    <a:lnTo>
                      <a:pt x="156718" y="63287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DA55C9F2-69BD-42EA-B936-BA9205A6B9E6}"/>
                  </a:ext>
                </a:extLst>
              </p:cNvPr>
              <p:cNvSpPr/>
              <p:nvPr/>
            </p:nvSpPr>
            <p:spPr>
              <a:xfrm>
                <a:off x="10517149" y="6471318"/>
                <a:ext cx="123882" cy="156417"/>
              </a:xfrm>
              <a:custGeom>
                <a:avLst/>
                <a:gdLst>
                  <a:gd name="connsiteX0" fmla="*/ 74034 w 123882"/>
                  <a:gd name="connsiteY0" fmla="*/ 63287 h 156417"/>
                  <a:gd name="connsiteX1" fmla="*/ 38524 w 123882"/>
                  <a:gd name="connsiteY1" fmla="*/ 44782 h 156417"/>
                  <a:gd name="connsiteX2" fmla="*/ 61211 w 123882"/>
                  <a:gd name="connsiteY2" fmla="*/ 31643 h 156417"/>
                  <a:gd name="connsiteX3" fmla="*/ 92855 w 123882"/>
                  <a:gd name="connsiteY3" fmla="*/ 50456 h 156417"/>
                  <a:gd name="connsiteX4" fmla="*/ 120916 w 123882"/>
                  <a:gd name="connsiteY4" fmla="*/ 33143 h 156417"/>
                  <a:gd name="connsiteX5" fmla="*/ 61211 w 123882"/>
                  <a:gd name="connsiteY5" fmla="*/ 0 h 156417"/>
                  <a:gd name="connsiteX6" fmla="*/ 4490 w 123882"/>
                  <a:gd name="connsiteY6" fmla="*/ 45966 h 156417"/>
                  <a:gd name="connsiteX7" fmla="*/ 54946 w 123882"/>
                  <a:gd name="connsiteY7" fmla="*/ 91340 h 156417"/>
                  <a:gd name="connsiteX8" fmla="*/ 89272 w 123882"/>
                  <a:gd name="connsiteY8" fmla="*/ 110144 h 156417"/>
                  <a:gd name="connsiteX9" fmla="*/ 64194 w 123882"/>
                  <a:gd name="connsiteY9" fmla="*/ 124774 h 156417"/>
                  <a:gd name="connsiteX10" fmla="*/ 31359 w 123882"/>
                  <a:gd name="connsiteY10" fmla="*/ 102387 h 156417"/>
                  <a:gd name="connsiteX11" fmla="*/ 0 w 123882"/>
                  <a:gd name="connsiteY11" fmla="*/ 119700 h 156417"/>
                  <a:gd name="connsiteX12" fmla="*/ 63287 w 123882"/>
                  <a:gd name="connsiteY12" fmla="*/ 156418 h 156417"/>
                  <a:gd name="connsiteX13" fmla="*/ 123883 w 123882"/>
                  <a:gd name="connsiteY13" fmla="*/ 108953 h 156417"/>
                  <a:gd name="connsiteX14" fmla="*/ 74034 w 123882"/>
                  <a:gd name="connsiteY14" fmla="*/ 63287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82" h="156417">
                    <a:moveTo>
                      <a:pt x="74034" y="63287"/>
                    </a:moveTo>
                    <a:cubicBezTo>
                      <a:pt x="48657" y="59404"/>
                      <a:pt x="38524" y="53439"/>
                      <a:pt x="38524" y="44782"/>
                    </a:cubicBezTo>
                    <a:cubicBezTo>
                      <a:pt x="38524" y="36125"/>
                      <a:pt x="49872" y="31643"/>
                      <a:pt x="61211" y="31643"/>
                    </a:cubicBezTo>
                    <a:cubicBezTo>
                      <a:pt x="73451" y="31643"/>
                      <a:pt x="86581" y="38217"/>
                      <a:pt x="92855" y="50456"/>
                    </a:cubicBezTo>
                    <a:lnTo>
                      <a:pt x="120916" y="33143"/>
                    </a:lnTo>
                    <a:cubicBezTo>
                      <a:pt x="109868" y="11647"/>
                      <a:pt x="90764" y="0"/>
                      <a:pt x="61211" y="0"/>
                    </a:cubicBezTo>
                    <a:cubicBezTo>
                      <a:pt x="30760" y="0"/>
                      <a:pt x="4490" y="18505"/>
                      <a:pt x="4490" y="45966"/>
                    </a:cubicBezTo>
                    <a:cubicBezTo>
                      <a:pt x="4490" y="71935"/>
                      <a:pt x="23003" y="86565"/>
                      <a:pt x="54946" y="91340"/>
                    </a:cubicBezTo>
                    <a:cubicBezTo>
                      <a:pt x="79124" y="95222"/>
                      <a:pt x="89272" y="100296"/>
                      <a:pt x="89272" y="110144"/>
                    </a:cubicBezTo>
                    <a:cubicBezTo>
                      <a:pt x="89272" y="118509"/>
                      <a:pt x="79716" y="124774"/>
                      <a:pt x="64194" y="124774"/>
                    </a:cubicBezTo>
                    <a:cubicBezTo>
                      <a:pt x="48972" y="124774"/>
                      <a:pt x="36733" y="114326"/>
                      <a:pt x="31359" y="102387"/>
                    </a:cubicBezTo>
                    <a:lnTo>
                      <a:pt x="0" y="119700"/>
                    </a:lnTo>
                    <a:cubicBezTo>
                      <a:pt x="8956" y="142387"/>
                      <a:pt x="33143" y="156418"/>
                      <a:pt x="63287" y="156418"/>
                    </a:cubicBezTo>
                    <a:cubicBezTo>
                      <a:pt x="97613" y="156418"/>
                      <a:pt x="123883" y="139104"/>
                      <a:pt x="123883" y="108953"/>
                    </a:cubicBezTo>
                    <a:cubicBezTo>
                      <a:pt x="123883" y="79708"/>
                      <a:pt x="104478" y="68069"/>
                      <a:pt x="74034" y="6328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63381DAD-E257-4C59-930B-161FCFF5574E}"/>
                  </a:ext>
                </a:extLst>
              </p:cNvPr>
              <p:cNvSpPr/>
              <p:nvPr/>
            </p:nvSpPr>
            <p:spPr>
              <a:xfrm>
                <a:off x="10653950" y="6471326"/>
                <a:ext cx="159100" cy="156417"/>
              </a:xfrm>
              <a:custGeom>
                <a:avLst/>
                <a:gdLst>
                  <a:gd name="connsiteX0" fmla="*/ 79400 w 159100"/>
                  <a:gd name="connsiteY0" fmla="*/ 0 h 156417"/>
                  <a:gd name="connsiteX1" fmla="*/ 0 w 159100"/>
                  <a:gd name="connsiteY1" fmla="*/ 78209 h 156417"/>
                  <a:gd name="connsiteX2" fmla="*/ 79400 w 159100"/>
                  <a:gd name="connsiteY2" fmla="*/ 156418 h 156417"/>
                  <a:gd name="connsiteX3" fmla="*/ 159101 w 159100"/>
                  <a:gd name="connsiteY3" fmla="*/ 78209 h 156417"/>
                  <a:gd name="connsiteX4" fmla="*/ 79400 w 159100"/>
                  <a:gd name="connsiteY4" fmla="*/ 0 h 156417"/>
                  <a:gd name="connsiteX5" fmla="*/ 79400 w 159100"/>
                  <a:gd name="connsiteY5" fmla="*/ 124174 h 156417"/>
                  <a:gd name="connsiteX6" fmla="*/ 35210 w 159100"/>
                  <a:gd name="connsiteY6" fmla="*/ 78209 h 156417"/>
                  <a:gd name="connsiteX7" fmla="*/ 79400 w 159100"/>
                  <a:gd name="connsiteY7" fmla="*/ 32235 h 156417"/>
                  <a:gd name="connsiteX8" fmla="*/ 123875 w 159100"/>
                  <a:gd name="connsiteY8" fmla="*/ 78209 h 156417"/>
                  <a:gd name="connsiteX9" fmla="*/ 79400 w 159100"/>
                  <a:gd name="connsiteY9" fmla="*/ 1241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00" h="156417">
                    <a:moveTo>
                      <a:pt x="79400" y="0"/>
                    </a:moveTo>
                    <a:cubicBezTo>
                      <a:pt x="33727" y="0"/>
                      <a:pt x="0" y="32535"/>
                      <a:pt x="0" y="78209"/>
                    </a:cubicBezTo>
                    <a:cubicBezTo>
                      <a:pt x="0" y="123882"/>
                      <a:pt x="33727" y="156418"/>
                      <a:pt x="79400" y="156418"/>
                    </a:cubicBezTo>
                    <a:cubicBezTo>
                      <a:pt x="125374" y="156418"/>
                      <a:pt x="159101" y="123882"/>
                      <a:pt x="159101" y="78209"/>
                    </a:cubicBezTo>
                    <a:cubicBezTo>
                      <a:pt x="159101" y="32535"/>
                      <a:pt x="125374" y="0"/>
                      <a:pt x="79400" y="0"/>
                    </a:cubicBezTo>
                    <a:close/>
                    <a:moveTo>
                      <a:pt x="79400" y="124174"/>
                    </a:moveTo>
                    <a:cubicBezTo>
                      <a:pt x="53731" y="124174"/>
                      <a:pt x="35210" y="105370"/>
                      <a:pt x="35210" y="78209"/>
                    </a:cubicBezTo>
                    <a:cubicBezTo>
                      <a:pt x="35210" y="51048"/>
                      <a:pt x="53723" y="32235"/>
                      <a:pt x="79400" y="32235"/>
                    </a:cubicBezTo>
                    <a:cubicBezTo>
                      <a:pt x="105078" y="32235"/>
                      <a:pt x="123875" y="51040"/>
                      <a:pt x="123875" y="78209"/>
                    </a:cubicBezTo>
                    <a:cubicBezTo>
                      <a:pt x="123875" y="105378"/>
                      <a:pt x="105070" y="124174"/>
                      <a:pt x="79400" y="1241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FF181E01-7375-4BD9-93C5-1EC3322C0EE6}"/>
                  </a:ext>
                </a:extLst>
              </p:cNvPr>
              <p:cNvSpPr/>
              <p:nvPr/>
            </p:nvSpPr>
            <p:spPr>
              <a:xfrm>
                <a:off x="11540312" y="6471326"/>
                <a:ext cx="152274" cy="156417"/>
              </a:xfrm>
              <a:custGeom>
                <a:avLst/>
                <a:gdLst>
                  <a:gd name="connsiteX0" fmla="*/ 77017 w 152274"/>
                  <a:gd name="connsiteY0" fmla="*/ 0 h 156417"/>
                  <a:gd name="connsiteX1" fmla="*/ 0 w 152274"/>
                  <a:gd name="connsiteY1" fmla="*/ 78209 h 156417"/>
                  <a:gd name="connsiteX2" fmla="*/ 77017 w 152274"/>
                  <a:gd name="connsiteY2" fmla="*/ 156418 h 156417"/>
                  <a:gd name="connsiteX3" fmla="*/ 144179 w 152274"/>
                  <a:gd name="connsiteY3" fmla="*/ 125966 h 156417"/>
                  <a:gd name="connsiteX4" fmla="*/ 117349 w 152274"/>
                  <a:gd name="connsiteY4" fmla="*/ 105970 h 156417"/>
                  <a:gd name="connsiteX5" fmla="*/ 77049 w 152274"/>
                  <a:gd name="connsiteY5" fmla="*/ 125374 h 156417"/>
                  <a:gd name="connsiteX6" fmla="*/ 34958 w 152274"/>
                  <a:gd name="connsiteY6" fmla="*/ 88057 h 156417"/>
                  <a:gd name="connsiteX7" fmla="*/ 152275 w 152274"/>
                  <a:gd name="connsiteY7" fmla="*/ 88057 h 156417"/>
                  <a:gd name="connsiteX8" fmla="*/ 152275 w 152274"/>
                  <a:gd name="connsiteY8" fmla="*/ 75218 h 156417"/>
                  <a:gd name="connsiteX9" fmla="*/ 77017 w 152274"/>
                  <a:gd name="connsiteY9" fmla="*/ 0 h 156417"/>
                  <a:gd name="connsiteX10" fmla="*/ 36717 w 152274"/>
                  <a:gd name="connsiteY10" fmla="*/ 59720 h 156417"/>
                  <a:gd name="connsiteX11" fmla="*/ 77017 w 152274"/>
                  <a:gd name="connsiteY11" fmla="*/ 29868 h 156417"/>
                  <a:gd name="connsiteX12" fmla="*/ 117017 w 152274"/>
                  <a:gd name="connsiteY12" fmla="*/ 59720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274" h="156417">
                    <a:moveTo>
                      <a:pt x="77017" y="0"/>
                    </a:moveTo>
                    <a:cubicBezTo>
                      <a:pt x="31343" y="0"/>
                      <a:pt x="0" y="32535"/>
                      <a:pt x="0" y="78209"/>
                    </a:cubicBezTo>
                    <a:cubicBezTo>
                      <a:pt x="0" y="123882"/>
                      <a:pt x="31343" y="156418"/>
                      <a:pt x="77017" y="156418"/>
                    </a:cubicBezTo>
                    <a:cubicBezTo>
                      <a:pt x="110452" y="156418"/>
                      <a:pt x="129257" y="145070"/>
                      <a:pt x="144179" y="125966"/>
                    </a:cubicBezTo>
                    <a:lnTo>
                      <a:pt x="117349" y="105970"/>
                    </a:lnTo>
                    <a:cubicBezTo>
                      <a:pt x="108392" y="117609"/>
                      <a:pt x="96753" y="125374"/>
                      <a:pt x="77049" y="125374"/>
                    </a:cubicBezTo>
                    <a:cubicBezTo>
                      <a:pt x="54062" y="125374"/>
                      <a:pt x="38240" y="110444"/>
                      <a:pt x="34958" y="88057"/>
                    </a:cubicBezTo>
                    <a:lnTo>
                      <a:pt x="152275" y="88057"/>
                    </a:lnTo>
                    <a:lnTo>
                      <a:pt x="152275" y="75218"/>
                    </a:lnTo>
                    <a:cubicBezTo>
                      <a:pt x="152243" y="31044"/>
                      <a:pt x="121791" y="0"/>
                      <a:pt x="77017" y="0"/>
                    </a:cubicBezTo>
                    <a:close/>
                    <a:moveTo>
                      <a:pt x="36717" y="59720"/>
                    </a:moveTo>
                    <a:cubicBezTo>
                      <a:pt x="42691" y="41815"/>
                      <a:pt x="57013" y="29868"/>
                      <a:pt x="77017" y="29868"/>
                    </a:cubicBezTo>
                    <a:cubicBezTo>
                      <a:pt x="98513" y="29868"/>
                      <a:pt x="112527" y="43283"/>
                      <a:pt x="117017" y="59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2B203442-B466-4259-8ED9-9E88D4549593}"/>
                  </a:ext>
                </a:extLst>
              </p:cNvPr>
              <p:cNvSpPr/>
              <p:nvPr/>
            </p:nvSpPr>
            <p:spPr>
              <a:xfrm>
                <a:off x="11711644" y="6474900"/>
                <a:ext cx="60311" cy="57912"/>
              </a:xfrm>
              <a:custGeom>
                <a:avLst/>
                <a:gdLst>
                  <a:gd name="connsiteX0" fmla="*/ 23894 w 60311"/>
                  <a:gd name="connsiteY0" fmla="*/ 0 h 57912"/>
                  <a:gd name="connsiteX1" fmla="*/ 0 w 60311"/>
                  <a:gd name="connsiteY1" fmla="*/ 57913 h 57912"/>
                  <a:gd name="connsiteX2" fmla="*/ 13415 w 60311"/>
                  <a:gd name="connsiteY2" fmla="*/ 57913 h 57912"/>
                  <a:gd name="connsiteX3" fmla="*/ 18489 w 60311"/>
                  <a:gd name="connsiteY3" fmla="*/ 44782 h 57912"/>
                  <a:gd name="connsiteX4" fmla="*/ 41823 w 60311"/>
                  <a:gd name="connsiteY4" fmla="*/ 44782 h 57912"/>
                  <a:gd name="connsiteX5" fmla="*/ 46897 w 60311"/>
                  <a:gd name="connsiteY5" fmla="*/ 57913 h 57912"/>
                  <a:gd name="connsiteX6" fmla="*/ 60312 w 60311"/>
                  <a:gd name="connsiteY6" fmla="*/ 57913 h 57912"/>
                  <a:gd name="connsiteX7" fmla="*/ 36433 w 60311"/>
                  <a:gd name="connsiteY7" fmla="*/ 0 h 57912"/>
                  <a:gd name="connsiteX8" fmla="*/ 22703 w 60311"/>
                  <a:gd name="connsiteY8" fmla="*/ 34050 h 57912"/>
                  <a:gd name="connsiteX9" fmla="*/ 30160 w 60311"/>
                  <a:gd name="connsiteY9" fmla="*/ 14322 h 57912"/>
                  <a:gd name="connsiteX10" fmla="*/ 37625 w 60311"/>
                  <a:gd name="connsiteY10" fmla="*/ 34050 h 5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11" h="57912">
                    <a:moveTo>
                      <a:pt x="23894" y="0"/>
                    </a:moveTo>
                    <a:lnTo>
                      <a:pt x="0" y="57913"/>
                    </a:lnTo>
                    <a:lnTo>
                      <a:pt x="13415" y="57913"/>
                    </a:lnTo>
                    <a:lnTo>
                      <a:pt x="18489" y="44782"/>
                    </a:lnTo>
                    <a:lnTo>
                      <a:pt x="41823" y="44782"/>
                    </a:lnTo>
                    <a:lnTo>
                      <a:pt x="46897" y="57913"/>
                    </a:lnTo>
                    <a:lnTo>
                      <a:pt x="60312" y="57913"/>
                    </a:lnTo>
                    <a:lnTo>
                      <a:pt x="36433" y="0"/>
                    </a:lnTo>
                    <a:close/>
                    <a:moveTo>
                      <a:pt x="22703" y="34050"/>
                    </a:moveTo>
                    <a:lnTo>
                      <a:pt x="30160" y="14322"/>
                    </a:lnTo>
                    <a:lnTo>
                      <a:pt x="37625" y="3405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D9086DB-B137-4F10-872A-0B43BC3534B8}"/>
                  </a:ext>
                </a:extLst>
              </p:cNvPr>
              <p:cNvSpPr/>
              <p:nvPr/>
            </p:nvSpPr>
            <p:spPr>
              <a:xfrm>
                <a:off x="10815252" y="6415204"/>
                <a:ext cx="211639" cy="208956"/>
              </a:xfrm>
              <a:custGeom>
                <a:avLst/>
                <a:gdLst>
                  <a:gd name="connsiteX0" fmla="*/ 169848 w 211639"/>
                  <a:gd name="connsiteY0" fmla="*/ 15522 h 208956"/>
                  <a:gd name="connsiteX1" fmla="*/ 135814 w 211639"/>
                  <a:gd name="connsiteY1" fmla="*/ 15522 h 208956"/>
                  <a:gd name="connsiteX2" fmla="*/ 135814 w 211639"/>
                  <a:gd name="connsiteY2" fmla="*/ 59712 h 208956"/>
                  <a:gd name="connsiteX3" fmla="*/ 65070 w 211639"/>
                  <a:gd name="connsiteY3" fmla="*/ 59712 h 208956"/>
                  <a:gd name="connsiteX4" fmla="*/ 65070 w 211639"/>
                  <a:gd name="connsiteY4" fmla="*/ 31935 h 208956"/>
                  <a:gd name="connsiteX5" fmla="*/ 106270 w 211639"/>
                  <a:gd name="connsiteY5" fmla="*/ 31935 h 208956"/>
                  <a:gd name="connsiteX6" fmla="*/ 106270 w 211639"/>
                  <a:gd name="connsiteY6" fmla="*/ 0 h 208956"/>
                  <a:gd name="connsiteX7" fmla="*/ 63579 w 211639"/>
                  <a:gd name="connsiteY7" fmla="*/ 0 h 208956"/>
                  <a:gd name="connsiteX8" fmla="*/ 31044 w 211639"/>
                  <a:gd name="connsiteY8" fmla="*/ 31935 h 208956"/>
                  <a:gd name="connsiteX9" fmla="*/ 31044 w 211639"/>
                  <a:gd name="connsiteY9" fmla="*/ 59696 h 208956"/>
                  <a:gd name="connsiteX10" fmla="*/ 0 w 211639"/>
                  <a:gd name="connsiteY10" fmla="*/ 59696 h 208956"/>
                  <a:gd name="connsiteX11" fmla="*/ 0 w 211639"/>
                  <a:gd name="connsiteY11" fmla="*/ 91639 h 208956"/>
                  <a:gd name="connsiteX12" fmla="*/ 31044 w 211639"/>
                  <a:gd name="connsiteY12" fmla="*/ 91639 h 208956"/>
                  <a:gd name="connsiteX13" fmla="*/ 31044 w 211639"/>
                  <a:gd name="connsiteY13" fmla="*/ 208956 h 208956"/>
                  <a:gd name="connsiteX14" fmla="*/ 65070 w 211639"/>
                  <a:gd name="connsiteY14" fmla="*/ 208956 h 208956"/>
                  <a:gd name="connsiteX15" fmla="*/ 65070 w 211639"/>
                  <a:gd name="connsiteY15" fmla="*/ 91639 h 208956"/>
                  <a:gd name="connsiteX16" fmla="*/ 135814 w 211639"/>
                  <a:gd name="connsiteY16" fmla="*/ 91639 h 208956"/>
                  <a:gd name="connsiteX17" fmla="*/ 135814 w 211639"/>
                  <a:gd name="connsiteY17" fmla="*/ 176713 h 208956"/>
                  <a:gd name="connsiteX18" fmla="*/ 168357 w 211639"/>
                  <a:gd name="connsiteY18" fmla="*/ 208956 h 208956"/>
                  <a:gd name="connsiteX19" fmla="*/ 211640 w 211639"/>
                  <a:gd name="connsiteY19" fmla="*/ 208956 h 208956"/>
                  <a:gd name="connsiteX20" fmla="*/ 211640 w 211639"/>
                  <a:gd name="connsiteY20" fmla="*/ 176713 h 208956"/>
                  <a:gd name="connsiteX21" fmla="*/ 169817 w 211639"/>
                  <a:gd name="connsiteY21" fmla="*/ 176713 h 208956"/>
                  <a:gd name="connsiteX22" fmla="*/ 169817 w 211639"/>
                  <a:gd name="connsiteY22" fmla="*/ 91639 h 208956"/>
                  <a:gd name="connsiteX23" fmla="*/ 211640 w 211639"/>
                  <a:gd name="connsiteY23" fmla="*/ 91639 h 208956"/>
                  <a:gd name="connsiteX24" fmla="*/ 211640 w 211639"/>
                  <a:gd name="connsiteY24" fmla="*/ 59696 h 208956"/>
                  <a:gd name="connsiteX25" fmla="*/ 169817 w 211639"/>
                  <a:gd name="connsiteY25" fmla="*/ 59696 h 20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1639" h="208956">
                    <a:moveTo>
                      <a:pt x="169848" y="15522"/>
                    </a:moveTo>
                    <a:lnTo>
                      <a:pt x="135814" y="15522"/>
                    </a:lnTo>
                    <a:lnTo>
                      <a:pt x="135814" y="59712"/>
                    </a:lnTo>
                    <a:lnTo>
                      <a:pt x="65070" y="59712"/>
                    </a:lnTo>
                    <a:lnTo>
                      <a:pt x="65070" y="31935"/>
                    </a:lnTo>
                    <a:lnTo>
                      <a:pt x="106270" y="31935"/>
                    </a:lnTo>
                    <a:lnTo>
                      <a:pt x="106270" y="0"/>
                    </a:lnTo>
                    <a:lnTo>
                      <a:pt x="63579" y="0"/>
                    </a:lnTo>
                    <a:cubicBezTo>
                      <a:pt x="42683" y="0"/>
                      <a:pt x="31044" y="11340"/>
                      <a:pt x="31044" y="31935"/>
                    </a:cubicBezTo>
                    <a:lnTo>
                      <a:pt x="31044" y="59696"/>
                    </a:lnTo>
                    <a:lnTo>
                      <a:pt x="0" y="59696"/>
                    </a:lnTo>
                    <a:lnTo>
                      <a:pt x="0" y="91639"/>
                    </a:lnTo>
                    <a:lnTo>
                      <a:pt x="31044" y="91639"/>
                    </a:lnTo>
                    <a:lnTo>
                      <a:pt x="31044" y="208956"/>
                    </a:lnTo>
                    <a:lnTo>
                      <a:pt x="65070" y="208956"/>
                    </a:lnTo>
                    <a:lnTo>
                      <a:pt x="65070" y="91639"/>
                    </a:lnTo>
                    <a:lnTo>
                      <a:pt x="135814" y="91639"/>
                    </a:lnTo>
                    <a:lnTo>
                      <a:pt x="135814" y="176713"/>
                    </a:lnTo>
                    <a:cubicBezTo>
                      <a:pt x="135814" y="197609"/>
                      <a:pt x="147161" y="208956"/>
                      <a:pt x="168357" y="208956"/>
                    </a:cubicBezTo>
                    <a:lnTo>
                      <a:pt x="211640" y="208956"/>
                    </a:lnTo>
                    <a:lnTo>
                      <a:pt x="211640" y="176713"/>
                    </a:lnTo>
                    <a:lnTo>
                      <a:pt x="169817" y="176713"/>
                    </a:lnTo>
                    <a:lnTo>
                      <a:pt x="169817" y="91639"/>
                    </a:lnTo>
                    <a:lnTo>
                      <a:pt x="211640" y="91639"/>
                    </a:lnTo>
                    <a:lnTo>
                      <a:pt x="211640" y="59696"/>
                    </a:lnTo>
                    <a:lnTo>
                      <a:pt x="169817" y="59696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12A49C27-61F6-4404-AD2B-075142645330}"/>
                  </a:ext>
                </a:extLst>
              </p:cNvPr>
              <p:cNvSpPr/>
              <p:nvPr/>
            </p:nvSpPr>
            <p:spPr>
              <a:xfrm>
                <a:off x="11773447" y="6474009"/>
                <a:ext cx="57313" cy="59704"/>
              </a:xfrm>
              <a:custGeom>
                <a:avLst/>
                <a:gdLst>
                  <a:gd name="connsiteX0" fmla="*/ 26270 w 57313"/>
                  <a:gd name="connsiteY0" fmla="*/ 28361 h 59704"/>
                  <a:gd name="connsiteX1" fmla="*/ 26270 w 57313"/>
                  <a:gd name="connsiteY1" fmla="*/ 37909 h 59704"/>
                  <a:gd name="connsiteX2" fmla="*/ 44774 w 57313"/>
                  <a:gd name="connsiteY2" fmla="*/ 37909 h 59704"/>
                  <a:gd name="connsiteX3" fmla="*/ 29552 w 57313"/>
                  <a:gd name="connsiteY3" fmla="*/ 48657 h 59704"/>
                  <a:gd name="connsiteX4" fmla="*/ 11639 w 57313"/>
                  <a:gd name="connsiteY4" fmla="*/ 29852 h 59704"/>
                  <a:gd name="connsiteX5" fmla="*/ 29252 w 57313"/>
                  <a:gd name="connsiteY5" fmla="*/ 11048 h 59704"/>
                  <a:gd name="connsiteX6" fmla="*/ 44182 w 57313"/>
                  <a:gd name="connsiteY6" fmla="*/ 18805 h 59704"/>
                  <a:gd name="connsiteX7" fmla="*/ 54031 w 57313"/>
                  <a:gd name="connsiteY7" fmla="*/ 12239 h 59704"/>
                  <a:gd name="connsiteX8" fmla="*/ 29252 w 57313"/>
                  <a:gd name="connsiteY8" fmla="*/ 0 h 59704"/>
                  <a:gd name="connsiteX9" fmla="*/ 0 w 57313"/>
                  <a:gd name="connsiteY9" fmla="*/ 29852 h 59704"/>
                  <a:gd name="connsiteX10" fmla="*/ 29252 w 57313"/>
                  <a:gd name="connsiteY10" fmla="*/ 59704 h 59704"/>
                  <a:gd name="connsiteX11" fmla="*/ 57313 w 57313"/>
                  <a:gd name="connsiteY11" fmla="*/ 31643 h 59704"/>
                  <a:gd name="connsiteX12" fmla="*/ 57313 w 57313"/>
                  <a:gd name="connsiteY12" fmla="*/ 28361 h 5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313" h="59704">
                    <a:moveTo>
                      <a:pt x="26270" y="28361"/>
                    </a:moveTo>
                    <a:lnTo>
                      <a:pt x="26270" y="37909"/>
                    </a:lnTo>
                    <a:lnTo>
                      <a:pt x="44774" y="37909"/>
                    </a:lnTo>
                    <a:cubicBezTo>
                      <a:pt x="42691" y="43882"/>
                      <a:pt x="38209" y="48657"/>
                      <a:pt x="29552" y="48657"/>
                    </a:cubicBezTo>
                    <a:cubicBezTo>
                      <a:pt x="18805" y="48657"/>
                      <a:pt x="11639" y="40300"/>
                      <a:pt x="11639" y="29852"/>
                    </a:cubicBezTo>
                    <a:cubicBezTo>
                      <a:pt x="11639" y="19404"/>
                      <a:pt x="19104" y="11048"/>
                      <a:pt x="29252" y="11048"/>
                    </a:cubicBezTo>
                    <a:cubicBezTo>
                      <a:pt x="37017" y="11048"/>
                      <a:pt x="41491" y="14630"/>
                      <a:pt x="44182" y="18805"/>
                    </a:cubicBezTo>
                    <a:lnTo>
                      <a:pt x="54031" y="12239"/>
                    </a:lnTo>
                    <a:cubicBezTo>
                      <a:pt x="49556" y="4774"/>
                      <a:pt x="40900" y="0"/>
                      <a:pt x="29252" y="0"/>
                    </a:cubicBezTo>
                    <a:cubicBezTo>
                      <a:pt x="12539" y="0"/>
                      <a:pt x="0" y="13415"/>
                      <a:pt x="0" y="29852"/>
                    </a:cubicBezTo>
                    <a:cubicBezTo>
                      <a:pt x="0" y="46289"/>
                      <a:pt x="11939" y="59704"/>
                      <a:pt x="29252" y="59704"/>
                    </a:cubicBezTo>
                    <a:cubicBezTo>
                      <a:pt x="45974" y="59704"/>
                      <a:pt x="57313" y="48057"/>
                      <a:pt x="57313" y="31643"/>
                    </a:cubicBezTo>
                    <a:lnTo>
                      <a:pt x="57313" y="28361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9B2CE54B-0813-4850-9B17-8A4C6FC5D6A6}"/>
                  </a:ext>
                </a:extLst>
              </p:cNvPr>
              <p:cNvSpPr/>
              <p:nvPr/>
            </p:nvSpPr>
            <p:spPr>
              <a:xfrm>
                <a:off x="11444758" y="6474900"/>
                <a:ext cx="90447" cy="149260"/>
              </a:xfrm>
              <a:custGeom>
                <a:avLst/>
                <a:gdLst>
                  <a:gd name="connsiteX0" fmla="*/ 0 w 90447"/>
                  <a:gd name="connsiteY0" fmla="*/ 32243 h 149260"/>
                  <a:gd name="connsiteX1" fmla="*/ 0 w 90447"/>
                  <a:gd name="connsiteY1" fmla="*/ 149260 h 149260"/>
                  <a:gd name="connsiteX2" fmla="*/ 34026 w 90447"/>
                  <a:gd name="connsiteY2" fmla="*/ 149260 h 149260"/>
                  <a:gd name="connsiteX3" fmla="*/ 34026 w 90447"/>
                  <a:gd name="connsiteY3" fmla="*/ 32243 h 149260"/>
                  <a:gd name="connsiteX4" fmla="*/ 90448 w 90447"/>
                  <a:gd name="connsiteY4" fmla="*/ 32243 h 149260"/>
                  <a:gd name="connsiteX5" fmla="*/ 90448 w 90447"/>
                  <a:gd name="connsiteY5" fmla="*/ 0 h 149260"/>
                  <a:gd name="connsiteX6" fmla="*/ 32519 w 90447"/>
                  <a:gd name="connsiteY6" fmla="*/ 0 h 149260"/>
                  <a:gd name="connsiteX7" fmla="*/ 0 w 90447"/>
                  <a:gd name="connsiteY7" fmla="*/ 32243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47" h="149260">
                    <a:moveTo>
                      <a:pt x="0" y="32243"/>
                    </a:moveTo>
                    <a:lnTo>
                      <a:pt x="0" y="149260"/>
                    </a:lnTo>
                    <a:lnTo>
                      <a:pt x="34026" y="149260"/>
                    </a:lnTo>
                    <a:lnTo>
                      <a:pt x="34026" y="32243"/>
                    </a:lnTo>
                    <a:lnTo>
                      <a:pt x="90448" y="32243"/>
                    </a:lnTo>
                    <a:lnTo>
                      <a:pt x="90448" y="0"/>
                    </a:lnTo>
                    <a:lnTo>
                      <a:pt x="32519" y="0"/>
                    </a:lnTo>
                    <a:cubicBezTo>
                      <a:pt x="11340" y="0"/>
                      <a:pt x="0" y="11347"/>
                      <a:pt x="0" y="32243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2779E56-031D-4707-88D0-9E9561817930}"/>
                  </a:ext>
                </a:extLst>
              </p:cNvPr>
              <p:cNvSpPr/>
              <p:nvPr/>
            </p:nvSpPr>
            <p:spPr>
              <a:xfrm>
                <a:off x="11037939" y="6474900"/>
                <a:ext cx="225078" cy="149260"/>
              </a:xfrm>
              <a:custGeom>
                <a:avLst/>
                <a:gdLst>
                  <a:gd name="connsiteX0" fmla="*/ 160600 w 225078"/>
                  <a:gd name="connsiteY0" fmla="*/ 100004 h 149260"/>
                  <a:gd name="connsiteX1" fmla="*/ 132539 w 225078"/>
                  <a:gd name="connsiteY1" fmla="*/ 0 h 149260"/>
                  <a:gd name="connsiteX2" fmla="*/ 92539 w 225078"/>
                  <a:gd name="connsiteY2" fmla="*/ 0 h 149260"/>
                  <a:gd name="connsiteX3" fmla="*/ 64478 w 225078"/>
                  <a:gd name="connsiteY3" fmla="*/ 100004 h 149260"/>
                  <a:gd name="connsiteX4" fmla="*/ 37009 w 225078"/>
                  <a:gd name="connsiteY4" fmla="*/ 0 h 149260"/>
                  <a:gd name="connsiteX5" fmla="*/ 0 w 225078"/>
                  <a:gd name="connsiteY5" fmla="*/ 0 h 149260"/>
                  <a:gd name="connsiteX6" fmla="*/ 44774 w 225078"/>
                  <a:gd name="connsiteY6" fmla="*/ 149260 h 149260"/>
                  <a:gd name="connsiteX7" fmla="*/ 81791 w 225078"/>
                  <a:gd name="connsiteY7" fmla="*/ 149260 h 149260"/>
                  <a:gd name="connsiteX8" fmla="*/ 112535 w 225078"/>
                  <a:gd name="connsiteY8" fmla="*/ 40900 h 149260"/>
                  <a:gd name="connsiteX9" fmla="*/ 143287 w 225078"/>
                  <a:gd name="connsiteY9" fmla="*/ 149260 h 149260"/>
                  <a:gd name="connsiteX10" fmla="*/ 180296 w 225078"/>
                  <a:gd name="connsiteY10" fmla="*/ 149260 h 149260"/>
                  <a:gd name="connsiteX11" fmla="*/ 225078 w 225078"/>
                  <a:gd name="connsiteY11" fmla="*/ 0 h 149260"/>
                  <a:gd name="connsiteX12" fmla="*/ 188361 w 225078"/>
                  <a:gd name="connsiteY12" fmla="*/ 0 h 149260"/>
                  <a:gd name="connsiteX13" fmla="*/ 160600 w 225078"/>
                  <a:gd name="connsiteY13" fmla="*/ 100004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078" h="149260">
                    <a:moveTo>
                      <a:pt x="160600" y="100004"/>
                    </a:moveTo>
                    <a:lnTo>
                      <a:pt x="132539" y="0"/>
                    </a:lnTo>
                    <a:lnTo>
                      <a:pt x="92539" y="0"/>
                    </a:lnTo>
                    <a:lnTo>
                      <a:pt x="64478" y="100004"/>
                    </a:lnTo>
                    <a:lnTo>
                      <a:pt x="37009" y="0"/>
                    </a:lnTo>
                    <a:lnTo>
                      <a:pt x="0" y="0"/>
                    </a:lnTo>
                    <a:lnTo>
                      <a:pt x="44774" y="149260"/>
                    </a:lnTo>
                    <a:lnTo>
                      <a:pt x="81791" y="149260"/>
                    </a:lnTo>
                    <a:lnTo>
                      <a:pt x="112535" y="40900"/>
                    </a:lnTo>
                    <a:lnTo>
                      <a:pt x="143287" y="149260"/>
                    </a:lnTo>
                    <a:lnTo>
                      <a:pt x="180296" y="149260"/>
                    </a:lnTo>
                    <a:lnTo>
                      <a:pt x="225078" y="0"/>
                    </a:lnTo>
                    <a:lnTo>
                      <a:pt x="188361" y="0"/>
                    </a:lnTo>
                    <a:lnTo>
                      <a:pt x="160600" y="100004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BFF7729-7133-4970-A896-8D9C036CC2FD}"/>
                  </a:ext>
                </a:extLst>
              </p:cNvPr>
              <p:cNvSpPr/>
              <p:nvPr/>
            </p:nvSpPr>
            <p:spPr>
              <a:xfrm>
                <a:off x="11264927" y="6471326"/>
                <a:ext cx="153166" cy="156417"/>
              </a:xfrm>
              <a:custGeom>
                <a:avLst/>
                <a:gdLst>
                  <a:gd name="connsiteX0" fmla="*/ 119108 w 153166"/>
                  <a:gd name="connsiteY0" fmla="*/ 19996 h 156417"/>
                  <a:gd name="connsiteX1" fmla="*/ 74334 w 153166"/>
                  <a:gd name="connsiteY1" fmla="*/ 0 h 156417"/>
                  <a:gd name="connsiteX2" fmla="*/ 0 w 153166"/>
                  <a:gd name="connsiteY2" fmla="*/ 78209 h 156417"/>
                  <a:gd name="connsiteX3" fmla="*/ 74334 w 153166"/>
                  <a:gd name="connsiteY3" fmla="*/ 156418 h 156417"/>
                  <a:gd name="connsiteX4" fmla="*/ 119108 w 153166"/>
                  <a:gd name="connsiteY4" fmla="*/ 135822 h 156417"/>
                  <a:gd name="connsiteX5" fmla="*/ 119108 w 153166"/>
                  <a:gd name="connsiteY5" fmla="*/ 152835 h 156417"/>
                  <a:gd name="connsiteX6" fmla="*/ 153167 w 153166"/>
                  <a:gd name="connsiteY6" fmla="*/ 152835 h 156417"/>
                  <a:gd name="connsiteX7" fmla="*/ 153167 w 153166"/>
                  <a:gd name="connsiteY7" fmla="*/ 3575 h 156417"/>
                  <a:gd name="connsiteX8" fmla="*/ 119140 w 153166"/>
                  <a:gd name="connsiteY8" fmla="*/ 3575 h 156417"/>
                  <a:gd name="connsiteX9" fmla="*/ 77909 w 153166"/>
                  <a:gd name="connsiteY9" fmla="*/ 124474 h 156417"/>
                  <a:gd name="connsiteX10" fmla="*/ 34926 w 153166"/>
                  <a:gd name="connsiteY10" fmla="*/ 78209 h 156417"/>
                  <a:gd name="connsiteX11" fmla="*/ 77909 w 153166"/>
                  <a:gd name="connsiteY11" fmla="*/ 31935 h 156417"/>
                  <a:gd name="connsiteX12" fmla="*/ 120900 w 153166"/>
                  <a:gd name="connsiteY12" fmla="*/ 78209 h 156417"/>
                  <a:gd name="connsiteX13" fmla="*/ 77909 w 153166"/>
                  <a:gd name="connsiteY13" fmla="*/ 1244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166" h="156417">
                    <a:moveTo>
                      <a:pt x="119108" y="19996"/>
                    </a:moveTo>
                    <a:cubicBezTo>
                      <a:pt x="110752" y="8057"/>
                      <a:pt x="95230" y="0"/>
                      <a:pt x="74334" y="0"/>
                    </a:cubicBezTo>
                    <a:cubicBezTo>
                      <a:pt x="31044" y="0"/>
                      <a:pt x="0" y="32235"/>
                      <a:pt x="0" y="78209"/>
                    </a:cubicBezTo>
                    <a:cubicBezTo>
                      <a:pt x="0" y="124182"/>
                      <a:pt x="31044" y="156418"/>
                      <a:pt x="74334" y="156418"/>
                    </a:cubicBezTo>
                    <a:cubicBezTo>
                      <a:pt x="97313" y="156418"/>
                      <a:pt x="110752" y="147161"/>
                      <a:pt x="119108" y="135822"/>
                    </a:cubicBezTo>
                    <a:lnTo>
                      <a:pt x="119108" y="152835"/>
                    </a:lnTo>
                    <a:lnTo>
                      <a:pt x="153167" y="152835"/>
                    </a:lnTo>
                    <a:lnTo>
                      <a:pt x="153167" y="3575"/>
                    </a:lnTo>
                    <a:lnTo>
                      <a:pt x="119140" y="3575"/>
                    </a:lnTo>
                    <a:close/>
                    <a:moveTo>
                      <a:pt x="77909" y="124474"/>
                    </a:moveTo>
                    <a:cubicBezTo>
                      <a:pt x="52539" y="124474"/>
                      <a:pt x="34926" y="105970"/>
                      <a:pt x="34926" y="78209"/>
                    </a:cubicBezTo>
                    <a:cubicBezTo>
                      <a:pt x="34926" y="50448"/>
                      <a:pt x="52539" y="31935"/>
                      <a:pt x="77909" y="31935"/>
                    </a:cubicBezTo>
                    <a:cubicBezTo>
                      <a:pt x="103279" y="31935"/>
                      <a:pt x="120900" y="50448"/>
                      <a:pt x="120900" y="78209"/>
                    </a:cubicBezTo>
                    <a:cubicBezTo>
                      <a:pt x="120900" y="105970"/>
                      <a:pt x="103287" y="124474"/>
                      <a:pt x="77909" y="1244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8" name="Flight Mode" hidden="1">
            <a:extLst>
              <a:ext uri="{FF2B5EF4-FFF2-40B4-BE49-F238E27FC236}">
                <a16:creationId xmlns:a16="http://schemas.microsoft.com/office/drawing/2014/main" xmlns="" id="{A0060D9D-F166-4CB6-B129-FF4D2D156B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21400" y="5366368"/>
            <a:ext cx="1981200" cy="701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8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228">
          <p15:clr>
            <a:srgbClr val="547EBF"/>
          </p15:clr>
        </p15:guide>
        <p15:guide id="2" orient="horz" pos="1793">
          <p15:clr>
            <a:srgbClr val="547EBF"/>
          </p15:clr>
        </p15:guide>
        <p15:guide id="3" pos="6350">
          <p15:clr>
            <a:srgbClr val="547EBF"/>
          </p15:clr>
        </p15:guide>
        <p15:guide id="4" orient="horz" pos="3078">
          <p15:clr>
            <a:srgbClr val="547EBF"/>
          </p15:clr>
        </p15:guide>
        <p15:guide id="5" orient="horz" pos="3323">
          <p15:clr>
            <a:srgbClr val="547EBF"/>
          </p15:clr>
        </p15:guide>
        <p15:guide id="7" orient="horz" pos="3874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s over Text" preserve="1">
  <p:cSld name="3 Contents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73E0B9-972B-4EE9-AAD6-90E3A7CE1984}"/>
              </a:ext>
            </a:extLst>
          </p:cNvPr>
          <p:cNvSpPr/>
          <p:nvPr/>
        </p:nvSpPr>
        <p:spPr>
          <a:xfrm>
            <a:off x="361200" y="1387800"/>
            <a:ext cx="3693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D284DD-F64B-4980-926D-5AA011A5E851}"/>
              </a:ext>
            </a:extLst>
          </p:cNvPr>
          <p:cNvSpPr/>
          <p:nvPr/>
        </p:nvSpPr>
        <p:spPr>
          <a:xfrm>
            <a:off x="4249200" y="1387800"/>
            <a:ext cx="3693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94261B-520D-40B2-9E32-E8724EE7516B}"/>
              </a:ext>
            </a:extLst>
          </p:cNvPr>
          <p:cNvSpPr/>
          <p:nvPr/>
        </p:nvSpPr>
        <p:spPr>
          <a:xfrm>
            <a:off x="8137200" y="1387800"/>
            <a:ext cx="3693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xmlns="" id="{4C4A97BA-E398-4A90-AC04-44F38D59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00" y="221400"/>
            <a:ext cx="11468100" cy="486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36C25D8-ABBB-44DB-B2D5-58DF6B78A78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707400"/>
            <a:ext cx="11468100" cy="290513"/>
          </a:xfrm>
        </p:spPr>
        <p:txBody>
          <a:bodyPr tIns="50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223FB0B2-C602-4E64-898C-8A5C35D7A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200" y="4303800"/>
            <a:ext cx="3692850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0475DEDF-299E-4BFB-B57C-6C11B6D89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9200" y="4303800"/>
            <a:ext cx="3692850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xmlns="" id="{BCED38B0-1624-4BD2-8753-92BF612B4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7200" y="4303800"/>
            <a:ext cx="3692850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xmlns="" id="{26551A99-EF1B-45EB-B385-09C7416E87A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1200" y="1387800"/>
            <a:ext cx="3692850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Content Placeholder 22">
            <a:extLst>
              <a:ext uri="{FF2B5EF4-FFF2-40B4-BE49-F238E27FC236}">
                <a16:creationId xmlns:a16="http://schemas.microsoft.com/office/drawing/2014/main" xmlns="" id="{A5A8B03D-8A5A-4C12-8FF4-6B91140BEAB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49200" y="1387800"/>
            <a:ext cx="3692850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xmlns="" id="{E64B865A-4E1D-4441-9739-39C1C7A37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37200" y="1387800"/>
            <a:ext cx="3692850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Layout Support" hidden="1">
            <a:extLst>
              <a:ext uri="{FF2B5EF4-FFF2-40B4-BE49-F238E27FC236}">
                <a16:creationId xmlns:a16="http://schemas.microsoft.com/office/drawing/2014/main" xmlns="" id="{F4E23913-8BD1-4C9F-9730-2643269D029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S11330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D9214C-C739-4412-9AA2-D3541ABCCB1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78921CE-8FA1-4817-BF57-9F0FF6B18FCA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1B785B-C9C3-4D45-8421-9748E72356D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C4FC97-E9E5-4D00-938D-0C949C4DD0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251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874">
          <p15:clr>
            <a:srgbClr val="547EBF"/>
          </p15:clr>
        </p15:guide>
        <p15:guide id="2" orient="horz" pos="2589">
          <p15:clr>
            <a:srgbClr val="547EBF"/>
          </p15:clr>
        </p15:guide>
        <p15:guide id="3" orient="horz" pos="3813">
          <p15:clr>
            <a:srgbClr val="547EBF"/>
          </p15:clr>
        </p15:guide>
        <p15:guide id="4" orient="horz" pos="2711">
          <p15:clr>
            <a:srgbClr val="547EBF"/>
          </p15:clr>
        </p15:guide>
        <p15:guide id="5" pos="228">
          <p15:clr>
            <a:srgbClr val="547EBF"/>
          </p15:clr>
        </p15:guide>
        <p15:guide id="6" pos="7452">
          <p15:clr>
            <a:srgbClr val="547EBF"/>
          </p15:clr>
        </p15:guide>
        <p15:guide id="7" pos="2554">
          <p15:clr>
            <a:srgbClr val="547EBF"/>
          </p15:clr>
        </p15:guide>
        <p15:guide id="8" pos="2677">
          <p15:clr>
            <a:srgbClr val="547EBF"/>
          </p15:clr>
        </p15:guide>
        <p15:guide id="9" pos="5003">
          <p15:clr>
            <a:srgbClr val="547EBF"/>
          </p15:clr>
        </p15:guide>
        <p15:guide id="10" pos="5126">
          <p15:clr>
            <a:srgbClr val="547EBF"/>
          </p15:clr>
        </p15:guide>
        <p15:guide id="11" orient="horz" pos="3874">
          <p15:clr>
            <a:srgbClr val="547EBF"/>
          </p15:clr>
        </p15:guide>
        <p15:guide id="12" orient="horz" pos="3997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s over Text" preserve="1">
  <p:cSld name="4 Contents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CD2D2-2519-4113-AE7A-DBE90434442F}"/>
              </a:ext>
            </a:extLst>
          </p:cNvPr>
          <p:cNvSpPr/>
          <p:nvPr/>
        </p:nvSpPr>
        <p:spPr>
          <a:xfrm>
            <a:off x="361200" y="1387800"/>
            <a:ext cx="2721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6139A6-C607-42BA-BBF4-F150401A35C0}"/>
              </a:ext>
            </a:extLst>
          </p:cNvPr>
          <p:cNvSpPr/>
          <p:nvPr/>
        </p:nvSpPr>
        <p:spPr>
          <a:xfrm>
            <a:off x="6193200" y="1387800"/>
            <a:ext cx="2721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C99C0E-590D-4617-8391-0D34840309A6}"/>
              </a:ext>
            </a:extLst>
          </p:cNvPr>
          <p:cNvSpPr/>
          <p:nvPr/>
        </p:nvSpPr>
        <p:spPr>
          <a:xfrm>
            <a:off x="3277200" y="1387800"/>
            <a:ext cx="2721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D0ED20-761B-42B7-9465-9ACF1A6AF587}"/>
              </a:ext>
            </a:extLst>
          </p:cNvPr>
          <p:cNvSpPr/>
          <p:nvPr/>
        </p:nvSpPr>
        <p:spPr>
          <a:xfrm>
            <a:off x="9109200" y="1387800"/>
            <a:ext cx="2721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xmlns="" id="{4C4A97BA-E398-4A90-AC04-44F38D59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00" y="221400"/>
            <a:ext cx="11468100" cy="486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36C25D8-ABBB-44DB-B2D5-58DF6B78A78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702801"/>
            <a:ext cx="11468100" cy="290513"/>
          </a:xfrm>
        </p:spPr>
        <p:txBody>
          <a:bodyPr tIns="50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223FB0B2-C602-4E64-898C-8A5C35D7A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200" y="4299201"/>
            <a:ext cx="2720851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0475DEDF-299E-4BFB-B57C-6C11B6D89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7200" y="4299201"/>
            <a:ext cx="2720851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xmlns="" id="{BCED38B0-1624-4BD2-8753-92BF612B4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3200" y="4299201"/>
            <a:ext cx="2720851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87492EF3-07F5-462C-A358-EA0FA68226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09200" y="4299201"/>
            <a:ext cx="2720851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xmlns="" id="{26551A99-EF1B-45EB-B385-09C7416E87A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1200" y="1383201"/>
            <a:ext cx="2720851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Content Placeholder 22">
            <a:extLst>
              <a:ext uri="{FF2B5EF4-FFF2-40B4-BE49-F238E27FC236}">
                <a16:creationId xmlns:a16="http://schemas.microsoft.com/office/drawing/2014/main" xmlns="" id="{A5A8B03D-8A5A-4C12-8FF4-6B91140BEAB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77200" y="1383201"/>
            <a:ext cx="2720851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xmlns="" id="{E64B865A-4E1D-4441-9739-39C1C7A37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93200" y="1383201"/>
            <a:ext cx="2720851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xmlns="" id="{529EEB37-A411-4CB7-A38B-3FA1E543C5E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09200" y="1383201"/>
            <a:ext cx="2720851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Layout Support" hidden="1">
            <a:extLst>
              <a:ext uri="{FF2B5EF4-FFF2-40B4-BE49-F238E27FC236}">
                <a16:creationId xmlns:a16="http://schemas.microsoft.com/office/drawing/2014/main" xmlns="" id="{14E5BAC6-C77D-490E-8D4B-FD7EE150824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S11440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FC98E6-9128-4736-983A-6AA763A385E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19BFAD7-5FFB-4BE6-855C-BBF851BE0A3E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D8B0D-F44E-412A-B581-21795CC1A43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C68C4-31B7-4B22-BE58-67697FDF33E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758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874">
          <p15:clr>
            <a:srgbClr val="547EBF"/>
          </p15:clr>
        </p15:guide>
        <p15:guide id="2" orient="horz" pos="2589">
          <p15:clr>
            <a:srgbClr val="547EBF"/>
          </p15:clr>
        </p15:guide>
        <p15:guide id="3" orient="horz" pos="3813">
          <p15:clr>
            <a:srgbClr val="547EBF"/>
          </p15:clr>
        </p15:guide>
        <p15:guide id="4" orient="horz" pos="2711">
          <p15:clr>
            <a:srgbClr val="547EBF"/>
          </p15:clr>
        </p15:guide>
        <p15:guide id="5" pos="228">
          <p15:clr>
            <a:srgbClr val="547EBF"/>
          </p15:clr>
        </p15:guide>
        <p15:guide id="6" pos="7452">
          <p15:clr>
            <a:srgbClr val="547EBF"/>
          </p15:clr>
        </p15:guide>
        <p15:guide id="7" pos="1942">
          <p15:clr>
            <a:srgbClr val="547EBF"/>
          </p15:clr>
        </p15:guide>
        <p15:guide id="8" pos="2064">
          <p15:clr>
            <a:srgbClr val="547EBF"/>
          </p15:clr>
        </p15:guide>
        <p15:guide id="9" pos="3779">
          <p15:clr>
            <a:srgbClr val="547EBF"/>
          </p15:clr>
        </p15:guide>
        <p15:guide id="10" pos="3901">
          <p15:clr>
            <a:srgbClr val="547EBF"/>
          </p15:clr>
        </p15:guide>
        <p15:guide id="11" pos="5616">
          <p15:clr>
            <a:srgbClr val="547EBF"/>
          </p15:clr>
        </p15:guide>
        <p15:guide id="12" pos="5738">
          <p15:clr>
            <a:srgbClr val="547EBF"/>
          </p15:clr>
        </p15:guide>
        <p15:guide id="13" orient="horz" pos="3874">
          <p15:clr>
            <a:srgbClr val="547EBF"/>
          </p15:clr>
        </p15:guide>
        <p15:guide id="14" orient="horz" pos="3997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yout Support" hidden="1">
            <a:extLst>
              <a:ext uri="{FF2B5EF4-FFF2-40B4-BE49-F238E27FC236}">
                <a16:creationId xmlns:a16="http://schemas.microsoft.com/office/drawing/2014/main" xmlns="" id="{46790C16-BCD5-4B07-9EA5-3B69285F973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S00000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BCA23D-685A-4A56-BF02-D1B28433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DE5F-C348-4010-B560-C36D469F5FD2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DB658-9AE4-4F44-9DEB-5E897E7A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A47B40-711D-4456-8202-123DEAC0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7303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28">
          <p15:clr>
            <a:srgbClr val="547EBF"/>
          </p15:clr>
        </p15:guide>
        <p15:guide id="2" orient="horz" pos="139">
          <p15:clr>
            <a:srgbClr val="547EBF"/>
          </p15:clr>
        </p15:guide>
        <p15:guide id="3" pos="7452">
          <p15:clr>
            <a:srgbClr val="547EBF"/>
          </p15:clr>
        </p15:guide>
        <p15:guide id="4" orient="horz" pos="3874">
          <p15:clr>
            <a:srgbClr val="547EBF"/>
          </p15:clr>
        </p15:guide>
        <p15:guide id="5" orient="horz" pos="3997">
          <p15:clr>
            <a:srgbClr val="547EBF"/>
          </p15:clr>
        </p15:guide>
        <p15:guide id="6" orient="horz" pos="4119">
          <p15:clr>
            <a:srgbClr val="547EBF"/>
          </p15:clr>
        </p15:guide>
        <p15:guide id="7" orient="horz" pos="874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 with Pic" preserve="1">
  <p:cSld name="Divider B with P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xmlns="" id="{793BDDF0-4858-4DD7-81E8-30F6EB4BAE11}"/>
              </a:ext>
            </a:extLst>
          </p:cNvPr>
          <p:cNvSpPr/>
          <p:nvPr/>
        </p:nvSpPr>
        <p:spPr>
          <a:xfrm>
            <a:off x="9886800" y="6150600"/>
            <a:ext cx="2138400" cy="58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DFAF897-DF65-4A39-AD79-9594B3D4E98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12189619" cy="6858000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bIns="2916000" anchor="ctr" anchorCtr="1">
            <a:noAutofit/>
          </a:bodyPr>
          <a:lstStyle>
            <a:lvl1pPr>
              <a:defRPr baseline="0">
                <a:latin typeface="+mn-lt"/>
                <a:cs typeface="+mn-cs"/>
              </a:defRPr>
            </a:lvl1pPr>
          </a:lstStyle>
          <a:p>
            <a:r>
              <a:rPr lang="en-US" dirty="0"/>
              <a:t>Click on area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3FD78-2E05-4215-BFE0-6760A59C3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" y="2748600"/>
            <a:ext cx="7942263" cy="2655118"/>
          </a:xfrm>
          <a:solidFill>
            <a:schemeClr val="tx2"/>
          </a:solidFill>
        </p:spPr>
        <p:txBody>
          <a:bodyPr lIns="352800" tIns="874800" bIns="291600">
            <a:spAutoFit/>
          </a:bodyPr>
          <a:lstStyle>
            <a:lvl1pPr algn="l" defTabSz="9720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82680172-3F37-4709-8853-23CBCE7DD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200" y="2942637"/>
            <a:ext cx="1623075" cy="583563"/>
          </a:xfrm>
        </p:spPr>
        <p:txBody>
          <a:bodyPr wrap="none"/>
          <a:lstStyle>
            <a:lvl1pPr>
              <a:defRPr lang="en-US" sz="3200" b="0" kern="1200" baseline="0" dirty="0">
                <a:solidFill>
                  <a:srgbClr val="99A5B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/>
              <a:t>##</a:t>
            </a:r>
          </a:p>
        </p:txBody>
      </p:sp>
      <p:sp>
        <p:nvSpPr>
          <p:cNvPr id="9" name="MIO_AGENDA_IGNORE_NAVIGATION" hidden="1">
            <a:extLst>
              <a:ext uri="{FF2B5EF4-FFF2-40B4-BE49-F238E27FC236}">
                <a16:creationId xmlns:a16="http://schemas.microsoft.com/office/drawing/2014/main" xmlns="" id="{67C39D05-6ACC-4578-9863-604D4F04E651}"/>
              </a:ext>
            </a:extLst>
          </p:cNvPr>
          <p:cNvSpPr/>
          <p:nvPr/>
        </p:nvSpPr>
        <p:spPr>
          <a:xfrm>
            <a:off x="1134480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0" name="MIO_AGENDA_IGNORE_CHAPTER_REFERENCE" hidden="1">
            <a:extLst>
              <a:ext uri="{FF2B5EF4-FFF2-40B4-BE49-F238E27FC236}">
                <a16:creationId xmlns:a16="http://schemas.microsoft.com/office/drawing/2014/main" xmlns="" id="{A2E01614-0846-47B5-BDA3-A1D145846EAD}"/>
              </a:ext>
            </a:extLst>
          </p:cNvPr>
          <p:cNvSpPr/>
          <p:nvPr/>
        </p:nvSpPr>
        <p:spPr>
          <a:xfrm>
            <a:off x="110539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1" name="Layout Support" hidden="1">
            <a:extLst>
              <a:ext uri="{FF2B5EF4-FFF2-40B4-BE49-F238E27FC236}">
                <a16:creationId xmlns:a16="http://schemas.microsoft.com/office/drawing/2014/main" xmlns="" id="{31D2B529-B650-4796-B7E6-B4C971ABA54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L11000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383D21FF-3078-44A2-B5F7-185C32E8F0D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98F78A79-18F2-4F02-9A63-01DE7A0083F7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A6AB8FD-BEC4-4E50-B465-DB4BE4A7A349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4784D1F-D548-4A0D-924A-AD5C0148F2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xmlns="" id="{AEE5834D-03D7-444C-BCE1-1C130080741D}"/>
              </a:ext>
            </a:extLst>
          </p:cNvPr>
          <p:cNvSpPr txBox="1">
            <a:spLocks/>
          </p:cNvSpPr>
          <p:nvPr/>
        </p:nvSpPr>
        <p:spPr>
          <a:xfrm>
            <a:off x="10178400" y="6351918"/>
            <a:ext cx="3600" cy="3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72000" rtl="0" eaLnBrk="1" latinLnBrk="0" hangingPunct="1">
              <a:defRPr sz="600" kern="1200" baseline="0">
                <a:noFill/>
                <a:latin typeface="+mn-lt"/>
                <a:ea typeface="+mn-ea"/>
                <a:cs typeface="+mn-cs"/>
              </a:defRPr>
            </a:lvl1pPr>
            <a:lvl2pPr marL="2916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32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8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4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580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496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412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28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A728B0-2EE8-4602-849F-D2D469FDAEE2}" type="datetime1">
              <a:rPr lang="en-US"/>
              <a:pPr/>
              <a:t>6/23/2022</a:t>
            </a:fld>
            <a:endParaRPr lang="en-US" dirty="0"/>
          </a:p>
        </p:txBody>
      </p:sp>
      <p:sp>
        <p:nvSpPr>
          <p:cNvPr id="15" name="Flight Mode" hidden="1">
            <a:extLst>
              <a:ext uri="{FF2B5EF4-FFF2-40B4-BE49-F238E27FC236}">
                <a16:creationId xmlns:a16="http://schemas.microsoft.com/office/drawing/2014/main" xmlns="" id="{E71BAFC0-28F1-4220-8D1D-4288FC9DD7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06000" y="6172200"/>
            <a:ext cx="1981200" cy="5607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lvl="0"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5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orient="horz" pos="1731">
          <p15:clr>
            <a:srgbClr val="547EBF"/>
          </p15:clr>
        </p15:guide>
        <p15:guide id="2" pos="228">
          <p15:clr>
            <a:srgbClr val="547EBF"/>
          </p15:clr>
        </p15:guide>
        <p15:guide id="3" pos="5003">
          <p15:clr>
            <a:srgbClr val="547EBF"/>
          </p15:clr>
        </p15:guide>
        <p15:guide id="4" orient="horz" pos="2956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 with Pic&#10;- Dark -" preserve="1">
  <p:cSld name="Divider B with Pic&#10;- Dark -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xmlns="" id="{5D1A3C9D-FA64-4BE2-BFA1-D8CED7A77A66}"/>
              </a:ext>
            </a:extLst>
          </p:cNvPr>
          <p:cNvSpPr/>
          <p:nvPr/>
        </p:nvSpPr>
        <p:spPr>
          <a:xfrm>
            <a:off x="9886800" y="6150600"/>
            <a:ext cx="2138400" cy="58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5C34C80-C2F9-4545-B7CF-646DB17E4A8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vert="horz" wrap="square" lIns="0" tIns="0" rIns="0" bIns="2916000" rtlCol="0" anchor="ctr" anchorCtr="1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on area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3FD78-2E05-4215-BFE0-6760A59C3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" y="2748600"/>
            <a:ext cx="7942263" cy="2655118"/>
          </a:xfrm>
          <a:solidFill>
            <a:schemeClr val="tx2"/>
          </a:solidFill>
        </p:spPr>
        <p:txBody>
          <a:bodyPr lIns="352800" tIns="874800" bIns="291600">
            <a:spAutoFit/>
          </a:bodyPr>
          <a:lstStyle>
            <a:lvl1pPr algn="l" defTabSz="9720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82680172-3F37-4709-8853-23CBCE7DD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200" y="2942637"/>
            <a:ext cx="1623075" cy="583563"/>
          </a:xfrm>
        </p:spPr>
        <p:txBody>
          <a:bodyPr wrap="none"/>
          <a:lstStyle>
            <a:lvl1pPr>
              <a:defRPr lang="en-US" sz="3200" b="0" kern="1200" baseline="0" dirty="0">
                <a:solidFill>
                  <a:srgbClr val="99A5B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/>
              <a:t>##</a:t>
            </a:r>
          </a:p>
        </p:txBody>
      </p:sp>
      <p:sp>
        <p:nvSpPr>
          <p:cNvPr id="9" name="MIO_AGENDA_IGNORE_NAVIGATION" hidden="1">
            <a:extLst>
              <a:ext uri="{FF2B5EF4-FFF2-40B4-BE49-F238E27FC236}">
                <a16:creationId xmlns:a16="http://schemas.microsoft.com/office/drawing/2014/main" xmlns="" id="{67C39D05-6ACC-4578-9863-604D4F04E651}"/>
              </a:ext>
            </a:extLst>
          </p:cNvPr>
          <p:cNvSpPr/>
          <p:nvPr/>
        </p:nvSpPr>
        <p:spPr>
          <a:xfrm>
            <a:off x="1134480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0" name="MIO_AGENDA_IGNORE_CHAPTER_REFERENCE" hidden="1">
            <a:extLst>
              <a:ext uri="{FF2B5EF4-FFF2-40B4-BE49-F238E27FC236}">
                <a16:creationId xmlns:a16="http://schemas.microsoft.com/office/drawing/2014/main" xmlns="" id="{A2E01614-0846-47B5-BDA3-A1D145846EAD}"/>
              </a:ext>
            </a:extLst>
          </p:cNvPr>
          <p:cNvSpPr/>
          <p:nvPr/>
        </p:nvSpPr>
        <p:spPr>
          <a:xfrm>
            <a:off x="110539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1" name="Layout Support" hidden="1">
            <a:extLst>
              <a:ext uri="{FF2B5EF4-FFF2-40B4-BE49-F238E27FC236}">
                <a16:creationId xmlns:a16="http://schemas.microsoft.com/office/drawing/2014/main" xmlns="" id="{2B726022-ACF2-4538-9A3B-79D0537F538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D11000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FFD28A3-0057-45C9-933E-F1F8E9007C1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9E863A74-F4E4-4865-868A-7791F6036D7C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43835C8-45A5-45C9-9339-AFD289290DD4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71A0EC3-26A6-4C28-9EF5-65C8EDF8F42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xmlns="" id="{285E683E-36BE-4472-867E-6657168BE1CA}"/>
              </a:ext>
            </a:extLst>
          </p:cNvPr>
          <p:cNvSpPr txBox="1">
            <a:spLocks/>
          </p:cNvSpPr>
          <p:nvPr/>
        </p:nvSpPr>
        <p:spPr>
          <a:xfrm>
            <a:off x="12142496" y="6817352"/>
            <a:ext cx="3600" cy="3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72000" rtl="0" eaLnBrk="1" latinLnBrk="0" hangingPunct="1">
              <a:defRPr sz="600" kern="1200" baseline="0">
                <a:noFill/>
                <a:latin typeface="+mn-lt"/>
                <a:ea typeface="+mn-ea"/>
                <a:cs typeface="+mn-cs"/>
              </a:defRPr>
            </a:lvl1pPr>
            <a:lvl2pPr marL="2916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32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8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4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580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496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412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2800" algn="l" defTabSz="9720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A728B0-2EE8-4602-849F-D2D469FDAEE2}" type="datetime1">
              <a:rPr lang="en-US"/>
              <a:pPr/>
              <a:t>6/23/2022</a:t>
            </a:fld>
            <a:endParaRPr lang="en-US" dirty="0"/>
          </a:p>
        </p:txBody>
      </p:sp>
      <p:sp>
        <p:nvSpPr>
          <p:cNvPr id="15" name="Flight Mode" hidden="1">
            <a:extLst>
              <a:ext uri="{FF2B5EF4-FFF2-40B4-BE49-F238E27FC236}">
                <a16:creationId xmlns:a16="http://schemas.microsoft.com/office/drawing/2014/main" xmlns="" id="{3AEA97AA-692E-4683-9EC6-282863D695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06000" y="6172200"/>
            <a:ext cx="1981200" cy="56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lvl="0"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88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5003">
          <p15:clr>
            <a:srgbClr val="FFFFFF"/>
          </p15:clr>
        </p15:guide>
        <p15:guide id="2" orient="horz" pos="1731">
          <p15:clr>
            <a:srgbClr val="FFFFFF"/>
          </p15:clr>
        </p15:guide>
        <p15:guide id="3" pos="228">
          <p15:clr>
            <a:srgbClr val="FFFFFF"/>
          </p15:clr>
        </p15:guide>
        <p15:guide id="4" orient="horz" pos="2956">
          <p15:clr>
            <a:srgbClr val="FFFF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&#10;- Light -" preserve="1">
  <p:cSld name="Closing Slide&#10;- Light -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O_VALID_LAYOUT" hidden="1">
            <a:extLst>
              <a:ext uri="{FF2B5EF4-FFF2-40B4-BE49-F238E27FC236}">
                <a16:creationId xmlns:a16="http://schemas.microsoft.com/office/drawing/2014/main" xmlns="" id="{B0B4D747-F844-4C31-803F-20135C1BBA7C}"/>
              </a:ext>
            </a:extLst>
          </p:cNvPr>
          <p:cNvSpPr/>
          <p:nvPr/>
        </p:nvSpPr>
        <p:spPr>
          <a:xfrm>
            <a:off x="11640300" y="220663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IO_AGENDA_LAST_SLIDE" hidden="1">
            <a:extLst>
              <a:ext uri="{FF2B5EF4-FFF2-40B4-BE49-F238E27FC236}">
                <a16:creationId xmlns:a16="http://schemas.microsoft.com/office/drawing/2014/main" xmlns="" id="{0BAEC3C0-5AAF-45B5-A591-6C7647E9FF66}"/>
              </a:ext>
            </a:extLst>
          </p:cNvPr>
          <p:cNvSpPr/>
          <p:nvPr/>
        </p:nvSpPr>
        <p:spPr>
          <a:xfrm>
            <a:off x="116356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MIO_AGENDA_IGNORE_NAVIGATION" hidden="1">
            <a:extLst>
              <a:ext uri="{FF2B5EF4-FFF2-40B4-BE49-F238E27FC236}">
                <a16:creationId xmlns:a16="http://schemas.microsoft.com/office/drawing/2014/main" xmlns="" id="{DB5F91EE-C393-4FFB-ADC5-A85F49BC152D}"/>
              </a:ext>
            </a:extLst>
          </p:cNvPr>
          <p:cNvSpPr/>
          <p:nvPr/>
        </p:nvSpPr>
        <p:spPr>
          <a:xfrm>
            <a:off x="1134480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MIO_AGENDA_IGNORE_CHAPTER_REFERENCE" hidden="1">
            <a:extLst>
              <a:ext uri="{FF2B5EF4-FFF2-40B4-BE49-F238E27FC236}">
                <a16:creationId xmlns:a16="http://schemas.microsoft.com/office/drawing/2014/main" xmlns="" id="{EEF9B0CF-3D06-4472-AEFC-2E2B2B0EDDBB}"/>
              </a:ext>
            </a:extLst>
          </p:cNvPr>
          <p:cNvSpPr/>
          <p:nvPr/>
        </p:nvSpPr>
        <p:spPr>
          <a:xfrm>
            <a:off x="110539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7" name="Background">
            <a:extLst>
              <a:ext uri="{FF2B5EF4-FFF2-40B4-BE49-F238E27FC236}">
                <a16:creationId xmlns:a16="http://schemas.microsoft.com/office/drawing/2014/main" xmlns="" id="{1B3D9E8E-469A-4EA9-BF21-36697E32A6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/>
          </a:p>
        </p:txBody>
      </p:sp>
      <p:sp>
        <p:nvSpPr>
          <p:cNvPr id="12" name="Layout Support" hidden="1">
            <a:extLst>
              <a:ext uri="{FF2B5EF4-FFF2-40B4-BE49-F238E27FC236}">
                <a16:creationId xmlns:a16="http://schemas.microsoft.com/office/drawing/2014/main" xmlns="" id="{FE1C0F6C-C183-4824-B2F6-43BFBDA8A48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L00000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3DB05D-4AD4-4A0F-80D0-C27F0929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78AD-8142-47A8-9B5F-C135E3C2C195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CA95A03A-C550-4EF8-9C11-CE4F0F3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645302F4-8D2D-4B2F-BFD7-4EA091DB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C9924C9-3E7F-4E60-ABD9-9DA79E2B571A}"/>
              </a:ext>
            </a:extLst>
          </p:cNvPr>
          <p:cNvGrpSpPr>
            <a:grpSpLocks noChangeAspect="1"/>
          </p:cNvGrpSpPr>
          <p:nvPr/>
        </p:nvGrpSpPr>
        <p:grpSpPr>
          <a:xfrm>
            <a:off x="3082800" y="2457000"/>
            <a:ext cx="6026400" cy="1223725"/>
            <a:chOff x="10178400" y="6351918"/>
            <a:chExt cx="1652360" cy="335529"/>
          </a:xfrm>
        </p:grpSpPr>
        <p:sp>
          <p:nvSpPr>
            <p:cNvPr id="18" name="Date Placeholder 8">
              <a:extLst>
                <a:ext uri="{FF2B5EF4-FFF2-40B4-BE49-F238E27FC236}">
                  <a16:creationId xmlns:a16="http://schemas.microsoft.com/office/drawing/2014/main" xmlns="" id="{A56AC832-D5E5-459E-A74C-763D9FD9F0A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78400" y="6351918"/>
              <a:ext cx="3600" cy="3600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en-US"/>
              </a:defPPr>
              <a:lvl1pPr marL="0" algn="r" defTabSz="972000" rtl="0" eaLnBrk="1" latinLnBrk="0" hangingPunct="1">
                <a:defRPr sz="600" kern="1200" baseline="0">
                  <a:noFill/>
                  <a:latin typeface="+mn-lt"/>
                  <a:ea typeface="+mn-ea"/>
                  <a:cs typeface="+mn-cs"/>
                </a:defRPr>
              </a:lvl1pPr>
              <a:lvl2pPr marL="291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4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80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1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4A728B0-2EE8-4602-849F-D2D469FDAEE2}" type="datetime1">
                <a:rPr lang="en-US"/>
                <a:pPr/>
                <a:t>6/23/2022</a:t>
              </a:fld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BBBC5A2-7844-4EC7-99F1-2A1B0C9A8064}"/>
                </a:ext>
              </a:extLst>
            </p:cNvPr>
            <p:cNvSpPr/>
            <p:nvPr/>
          </p:nvSpPr>
          <p:spPr>
            <a:xfrm>
              <a:off x="10178400" y="6415204"/>
              <a:ext cx="271343" cy="208956"/>
            </a:xfrm>
            <a:custGeom>
              <a:avLst/>
              <a:gdLst>
                <a:gd name="connsiteX0" fmla="*/ 147461 w 271343"/>
                <a:gd name="connsiteY0" fmla="*/ 76118 h 208956"/>
                <a:gd name="connsiteX1" fmla="*/ 63287 w 271343"/>
                <a:gd name="connsiteY1" fmla="*/ 0 h 208956"/>
                <a:gd name="connsiteX2" fmla="*/ 0 w 271343"/>
                <a:gd name="connsiteY2" fmla="*/ 0 h 208956"/>
                <a:gd name="connsiteX3" fmla="*/ 123891 w 271343"/>
                <a:gd name="connsiteY3" fmla="*/ 132839 h 208956"/>
                <a:gd name="connsiteX4" fmla="*/ 208065 w 271343"/>
                <a:gd name="connsiteY4" fmla="*/ 208956 h 208956"/>
                <a:gd name="connsiteX5" fmla="*/ 271344 w 271343"/>
                <a:gd name="connsiteY5" fmla="*/ 208956 h 208956"/>
                <a:gd name="connsiteX6" fmla="*/ 147461 w 271343"/>
                <a:gd name="connsiteY6" fmla="*/ 76118 h 2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43" h="208956">
                  <a:moveTo>
                    <a:pt x="147461" y="76118"/>
                  </a:moveTo>
                  <a:cubicBezTo>
                    <a:pt x="103587" y="64778"/>
                    <a:pt x="63287" y="50448"/>
                    <a:pt x="63287" y="0"/>
                  </a:cubicBezTo>
                  <a:lnTo>
                    <a:pt x="0" y="0"/>
                  </a:lnTo>
                  <a:cubicBezTo>
                    <a:pt x="0" y="94622"/>
                    <a:pt x="61795" y="117017"/>
                    <a:pt x="123891" y="132839"/>
                  </a:cubicBezTo>
                  <a:cubicBezTo>
                    <a:pt x="167765" y="144178"/>
                    <a:pt x="208065" y="154405"/>
                    <a:pt x="208065" y="208956"/>
                  </a:cubicBezTo>
                  <a:lnTo>
                    <a:pt x="271344" y="208956"/>
                  </a:lnTo>
                  <a:cubicBezTo>
                    <a:pt x="271344" y="113474"/>
                    <a:pt x="208657" y="91939"/>
                    <a:pt x="147461" y="76118"/>
                  </a:cubicBez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97000">
                  <a:schemeClr val="accent2"/>
                </a:gs>
              </a:gsLst>
              <a:lin ang="0" scaled="0"/>
            </a:gradFill>
            <a:ln w="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9AA3258-0E88-4920-BB74-0EE684AF0A69}"/>
                </a:ext>
              </a:extLst>
            </p:cNvPr>
            <p:cNvGrpSpPr/>
            <p:nvPr userDrawn="1"/>
          </p:nvGrpSpPr>
          <p:grpSpPr>
            <a:xfrm>
              <a:off x="10229447" y="6351918"/>
              <a:ext cx="1601313" cy="335529"/>
              <a:chOff x="10229447" y="6351918"/>
              <a:chExt cx="1601313" cy="335529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121489E-DD05-4C53-9DC8-63B7606978BC}"/>
                  </a:ext>
                </a:extLst>
              </p:cNvPr>
              <p:cNvSpPr/>
              <p:nvPr/>
            </p:nvSpPr>
            <p:spPr>
              <a:xfrm>
                <a:off x="10229447" y="6624161"/>
                <a:ext cx="157033" cy="63286"/>
              </a:xfrm>
              <a:custGeom>
                <a:avLst/>
                <a:gdLst>
                  <a:gd name="connsiteX0" fmla="*/ 0 w 157033"/>
                  <a:gd name="connsiteY0" fmla="*/ 63287 h 63286"/>
                  <a:gd name="connsiteX1" fmla="*/ 93115 w 157033"/>
                  <a:gd name="connsiteY1" fmla="*/ 63287 h 63286"/>
                  <a:gd name="connsiteX2" fmla="*/ 157033 w 157033"/>
                  <a:gd name="connsiteY2" fmla="*/ 0 h 63286"/>
                  <a:gd name="connsiteX3" fmla="*/ 0 w 157033"/>
                  <a:gd name="connsiteY3" fmla="*/ 0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33" h="63286">
                    <a:moveTo>
                      <a:pt x="0" y="63287"/>
                    </a:moveTo>
                    <a:lnTo>
                      <a:pt x="93115" y="63287"/>
                    </a:lnTo>
                    <a:cubicBezTo>
                      <a:pt x="128041" y="63287"/>
                      <a:pt x="157033" y="36417"/>
                      <a:pt x="1570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835D4D64-AA07-44C1-9C43-8A207E6FC194}"/>
                  </a:ext>
                </a:extLst>
              </p:cNvPr>
              <p:cNvSpPr/>
              <p:nvPr/>
            </p:nvSpPr>
            <p:spPr>
              <a:xfrm>
                <a:off x="10241686" y="6351918"/>
                <a:ext cx="156717" cy="63286"/>
              </a:xfrm>
              <a:custGeom>
                <a:avLst/>
                <a:gdLst>
                  <a:gd name="connsiteX0" fmla="*/ 156718 w 156717"/>
                  <a:gd name="connsiteY0" fmla="*/ 0 h 63286"/>
                  <a:gd name="connsiteX1" fmla="*/ 63879 w 156717"/>
                  <a:gd name="connsiteY1" fmla="*/ 0 h 63286"/>
                  <a:gd name="connsiteX2" fmla="*/ 0 w 156717"/>
                  <a:gd name="connsiteY2" fmla="*/ 63287 h 63286"/>
                  <a:gd name="connsiteX3" fmla="*/ 156718 w 156717"/>
                  <a:gd name="connsiteY3" fmla="*/ 63287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717" h="63286">
                    <a:moveTo>
                      <a:pt x="156718" y="0"/>
                    </a:moveTo>
                    <a:lnTo>
                      <a:pt x="63879" y="0"/>
                    </a:lnTo>
                    <a:cubicBezTo>
                      <a:pt x="28953" y="0"/>
                      <a:pt x="0" y="26869"/>
                      <a:pt x="0" y="63287"/>
                    </a:cubicBezTo>
                    <a:lnTo>
                      <a:pt x="156718" y="63287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C02E610-5C72-476D-AD18-136D54CCD9B8}"/>
                  </a:ext>
                </a:extLst>
              </p:cNvPr>
              <p:cNvSpPr/>
              <p:nvPr/>
            </p:nvSpPr>
            <p:spPr>
              <a:xfrm>
                <a:off x="10517149" y="6471318"/>
                <a:ext cx="123882" cy="156417"/>
              </a:xfrm>
              <a:custGeom>
                <a:avLst/>
                <a:gdLst>
                  <a:gd name="connsiteX0" fmla="*/ 74034 w 123882"/>
                  <a:gd name="connsiteY0" fmla="*/ 63287 h 156417"/>
                  <a:gd name="connsiteX1" fmla="*/ 38524 w 123882"/>
                  <a:gd name="connsiteY1" fmla="*/ 44782 h 156417"/>
                  <a:gd name="connsiteX2" fmla="*/ 61211 w 123882"/>
                  <a:gd name="connsiteY2" fmla="*/ 31643 h 156417"/>
                  <a:gd name="connsiteX3" fmla="*/ 92855 w 123882"/>
                  <a:gd name="connsiteY3" fmla="*/ 50456 h 156417"/>
                  <a:gd name="connsiteX4" fmla="*/ 120916 w 123882"/>
                  <a:gd name="connsiteY4" fmla="*/ 33143 h 156417"/>
                  <a:gd name="connsiteX5" fmla="*/ 61211 w 123882"/>
                  <a:gd name="connsiteY5" fmla="*/ 0 h 156417"/>
                  <a:gd name="connsiteX6" fmla="*/ 4490 w 123882"/>
                  <a:gd name="connsiteY6" fmla="*/ 45966 h 156417"/>
                  <a:gd name="connsiteX7" fmla="*/ 54946 w 123882"/>
                  <a:gd name="connsiteY7" fmla="*/ 91340 h 156417"/>
                  <a:gd name="connsiteX8" fmla="*/ 89272 w 123882"/>
                  <a:gd name="connsiteY8" fmla="*/ 110144 h 156417"/>
                  <a:gd name="connsiteX9" fmla="*/ 64194 w 123882"/>
                  <a:gd name="connsiteY9" fmla="*/ 124774 h 156417"/>
                  <a:gd name="connsiteX10" fmla="*/ 31359 w 123882"/>
                  <a:gd name="connsiteY10" fmla="*/ 102387 h 156417"/>
                  <a:gd name="connsiteX11" fmla="*/ 0 w 123882"/>
                  <a:gd name="connsiteY11" fmla="*/ 119700 h 156417"/>
                  <a:gd name="connsiteX12" fmla="*/ 63287 w 123882"/>
                  <a:gd name="connsiteY12" fmla="*/ 156418 h 156417"/>
                  <a:gd name="connsiteX13" fmla="*/ 123883 w 123882"/>
                  <a:gd name="connsiteY13" fmla="*/ 108953 h 156417"/>
                  <a:gd name="connsiteX14" fmla="*/ 74034 w 123882"/>
                  <a:gd name="connsiteY14" fmla="*/ 63287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82" h="156417">
                    <a:moveTo>
                      <a:pt x="74034" y="63287"/>
                    </a:moveTo>
                    <a:cubicBezTo>
                      <a:pt x="48657" y="59404"/>
                      <a:pt x="38524" y="53439"/>
                      <a:pt x="38524" y="44782"/>
                    </a:cubicBezTo>
                    <a:cubicBezTo>
                      <a:pt x="38524" y="36125"/>
                      <a:pt x="49872" y="31643"/>
                      <a:pt x="61211" y="31643"/>
                    </a:cubicBezTo>
                    <a:cubicBezTo>
                      <a:pt x="73451" y="31643"/>
                      <a:pt x="86581" y="38217"/>
                      <a:pt x="92855" y="50456"/>
                    </a:cubicBezTo>
                    <a:lnTo>
                      <a:pt x="120916" y="33143"/>
                    </a:lnTo>
                    <a:cubicBezTo>
                      <a:pt x="109868" y="11647"/>
                      <a:pt x="90764" y="0"/>
                      <a:pt x="61211" y="0"/>
                    </a:cubicBezTo>
                    <a:cubicBezTo>
                      <a:pt x="30760" y="0"/>
                      <a:pt x="4490" y="18505"/>
                      <a:pt x="4490" y="45966"/>
                    </a:cubicBezTo>
                    <a:cubicBezTo>
                      <a:pt x="4490" y="71935"/>
                      <a:pt x="23003" y="86565"/>
                      <a:pt x="54946" y="91340"/>
                    </a:cubicBezTo>
                    <a:cubicBezTo>
                      <a:pt x="79124" y="95222"/>
                      <a:pt x="89272" y="100296"/>
                      <a:pt x="89272" y="110144"/>
                    </a:cubicBezTo>
                    <a:cubicBezTo>
                      <a:pt x="89272" y="118509"/>
                      <a:pt x="79716" y="124774"/>
                      <a:pt x="64194" y="124774"/>
                    </a:cubicBezTo>
                    <a:cubicBezTo>
                      <a:pt x="48972" y="124774"/>
                      <a:pt x="36733" y="114326"/>
                      <a:pt x="31359" y="102387"/>
                    </a:cubicBezTo>
                    <a:lnTo>
                      <a:pt x="0" y="119700"/>
                    </a:lnTo>
                    <a:cubicBezTo>
                      <a:pt x="8956" y="142387"/>
                      <a:pt x="33143" y="156418"/>
                      <a:pt x="63287" y="156418"/>
                    </a:cubicBezTo>
                    <a:cubicBezTo>
                      <a:pt x="97613" y="156418"/>
                      <a:pt x="123883" y="139104"/>
                      <a:pt x="123883" y="108953"/>
                    </a:cubicBezTo>
                    <a:cubicBezTo>
                      <a:pt x="123883" y="79708"/>
                      <a:pt x="104478" y="68069"/>
                      <a:pt x="74034" y="6328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C478774F-E58D-40F5-81EC-25795E730B20}"/>
                  </a:ext>
                </a:extLst>
              </p:cNvPr>
              <p:cNvSpPr/>
              <p:nvPr/>
            </p:nvSpPr>
            <p:spPr>
              <a:xfrm>
                <a:off x="10653950" y="6471326"/>
                <a:ext cx="159100" cy="156417"/>
              </a:xfrm>
              <a:custGeom>
                <a:avLst/>
                <a:gdLst>
                  <a:gd name="connsiteX0" fmla="*/ 79400 w 159100"/>
                  <a:gd name="connsiteY0" fmla="*/ 0 h 156417"/>
                  <a:gd name="connsiteX1" fmla="*/ 0 w 159100"/>
                  <a:gd name="connsiteY1" fmla="*/ 78209 h 156417"/>
                  <a:gd name="connsiteX2" fmla="*/ 79400 w 159100"/>
                  <a:gd name="connsiteY2" fmla="*/ 156418 h 156417"/>
                  <a:gd name="connsiteX3" fmla="*/ 159101 w 159100"/>
                  <a:gd name="connsiteY3" fmla="*/ 78209 h 156417"/>
                  <a:gd name="connsiteX4" fmla="*/ 79400 w 159100"/>
                  <a:gd name="connsiteY4" fmla="*/ 0 h 156417"/>
                  <a:gd name="connsiteX5" fmla="*/ 79400 w 159100"/>
                  <a:gd name="connsiteY5" fmla="*/ 124174 h 156417"/>
                  <a:gd name="connsiteX6" fmla="*/ 35210 w 159100"/>
                  <a:gd name="connsiteY6" fmla="*/ 78209 h 156417"/>
                  <a:gd name="connsiteX7" fmla="*/ 79400 w 159100"/>
                  <a:gd name="connsiteY7" fmla="*/ 32235 h 156417"/>
                  <a:gd name="connsiteX8" fmla="*/ 123875 w 159100"/>
                  <a:gd name="connsiteY8" fmla="*/ 78209 h 156417"/>
                  <a:gd name="connsiteX9" fmla="*/ 79400 w 159100"/>
                  <a:gd name="connsiteY9" fmla="*/ 1241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00" h="156417">
                    <a:moveTo>
                      <a:pt x="79400" y="0"/>
                    </a:moveTo>
                    <a:cubicBezTo>
                      <a:pt x="33727" y="0"/>
                      <a:pt x="0" y="32535"/>
                      <a:pt x="0" y="78209"/>
                    </a:cubicBezTo>
                    <a:cubicBezTo>
                      <a:pt x="0" y="123882"/>
                      <a:pt x="33727" y="156418"/>
                      <a:pt x="79400" y="156418"/>
                    </a:cubicBezTo>
                    <a:cubicBezTo>
                      <a:pt x="125374" y="156418"/>
                      <a:pt x="159101" y="123882"/>
                      <a:pt x="159101" y="78209"/>
                    </a:cubicBezTo>
                    <a:cubicBezTo>
                      <a:pt x="159101" y="32535"/>
                      <a:pt x="125374" y="0"/>
                      <a:pt x="79400" y="0"/>
                    </a:cubicBezTo>
                    <a:close/>
                    <a:moveTo>
                      <a:pt x="79400" y="124174"/>
                    </a:moveTo>
                    <a:cubicBezTo>
                      <a:pt x="53731" y="124174"/>
                      <a:pt x="35210" y="105370"/>
                      <a:pt x="35210" y="78209"/>
                    </a:cubicBezTo>
                    <a:cubicBezTo>
                      <a:pt x="35210" y="51048"/>
                      <a:pt x="53723" y="32235"/>
                      <a:pt x="79400" y="32235"/>
                    </a:cubicBezTo>
                    <a:cubicBezTo>
                      <a:pt x="105078" y="32235"/>
                      <a:pt x="123875" y="51040"/>
                      <a:pt x="123875" y="78209"/>
                    </a:cubicBezTo>
                    <a:cubicBezTo>
                      <a:pt x="123875" y="105378"/>
                      <a:pt x="105070" y="124174"/>
                      <a:pt x="79400" y="1241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FA12B51C-1DC3-4040-82E8-EBB00CD95F1B}"/>
                  </a:ext>
                </a:extLst>
              </p:cNvPr>
              <p:cNvSpPr/>
              <p:nvPr/>
            </p:nvSpPr>
            <p:spPr>
              <a:xfrm>
                <a:off x="11540312" y="6471326"/>
                <a:ext cx="152274" cy="156417"/>
              </a:xfrm>
              <a:custGeom>
                <a:avLst/>
                <a:gdLst>
                  <a:gd name="connsiteX0" fmla="*/ 77017 w 152274"/>
                  <a:gd name="connsiteY0" fmla="*/ 0 h 156417"/>
                  <a:gd name="connsiteX1" fmla="*/ 0 w 152274"/>
                  <a:gd name="connsiteY1" fmla="*/ 78209 h 156417"/>
                  <a:gd name="connsiteX2" fmla="*/ 77017 w 152274"/>
                  <a:gd name="connsiteY2" fmla="*/ 156418 h 156417"/>
                  <a:gd name="connsiteX3" fmla="*/ 144179 w 152274"/>
                  <a:gd name="connsiteY3" fmla="*/ 125966 h 156417"/>
                  <a:gd name="connsiteX4" fmla="*/ 117349 w 152274"/>
                  <a:gd name="connsiteY4" fmla="*/ 105970 h 156417"/>
                  <a:gd name="connsiteX5" fmla="*/ 77049 w 152274"/>
                  <a:gd name="connsiteY5" fmla="*/ 125374 h 156417"/>
                  <a:gd name="connsiteX6" fmla="*/ 34958 w 152274"/>
                  <a:gd name="connsiteY6" fmla="*/ 88057 h 156417"/>
                  <a:gd name="connsiteX7" fmla="*/ 152275 w 152274"/>
                  <a:gd name="connsiteY7" fmla="*/ 88057 h 156417"/>
                  <a:gd name="connsiteX8" fmla="*/ 152275 w 152274"/>
                  <a:gd name="connsiteY8" fmla="*/ 75218 h 156417"/>
                  <a:gd name="connsiteX9" fmla="*/ 77017 w 152274"/>
                  <a:gd name="connsiteY9" fmla="*/ 0 h 156417"/>
                  <a:gd name="connsiteX10" fmla="*/ 36717 w 152274"/>
                  <a:gd name="connsiteY10" fmla="*/ 59720 h 156417"/>
                  <a:gd name="connsiteX11" fmla="*/ 77017 w 152274"/>
                  <a:gd name="connsiteY11" fmla="*/ 29868 h 156417"/>
                  <a:gd name="connsiteX12" fmla="*/ 117017 w 152274"/>
                  <a:gd name="connsiteY12" fmla="*/ 59720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274" h="156417">
                    <a:moveTo>
                      <a:pt x="77017" y="0"/>
                    </a:moveTo>
                    <a:cubicBezTo>
                      <a:pt x="31343" y="0"/>
                      <a:pt x="0" y="32535"/>
                      <a:pt x="0" y="78209"/>
                    </a:cubicBezTo>
                    <a:cubicBezTo>
                      <a:pt x="0" y="123882"/>
                      <a:pt x="31343" y="156418"/>
                      <a:pt x="77017" y="156418"/>
                    </a:cubicBezTo>
                    <a:cubicBezTo>
                      <a:pt x="110452" y="156418"/>
                      <a:pt x="129257" y="145070"/>
                      <a:pt x="144179" y="125966"/>
                    </a:cubicBezTo>
                    <a:lnTo>
                      <a:pt x="117349" y="105970"/>
                    </a:lnTo>
                    <a:cubicBezTo>
                      <a:pt x="108392" y="117609"/>
                      <a:pt x="96753" y="125374"/>
                      <a:pt x="77049" y="125374"/>
                    </a:cubicBezTo>
                    <a:cubicBezTo>
                      <a:pt x="54062" y="125374"/>
                      <a:pt x="38240" y="110444"/>
                      <a:pt x="34958" y="88057"/>
                    </a:cubicBezTo>
                    <a:lnTo>
                      <a:pt x="152275" y="88057"/>
                    </a:lnTo>
                    <a:lnTo>
                      <a:pt x="152275" y="75218"/>
                    </a:lnTo>
                    <a:cubicBezTo>
                      <a:pt x="152243" y="31044"/>
                      <a:pt x="121791" y="0"/>
                      <a:pt x="77017" y="0"/>
                    </a:cubicBezTo>
                    <a:close/>
                    <a:moveTo>
                      <a:pt x="36717" y="59720"/>
                    </a:moveTo>
                    <a:cubicBezTo>
                      <a:pt x="42691" y="41815"/>
                      <a:pt x="57013" y="29868"/>
                      <a:pt x="77017" y="29868"/>
                    </a:cubicBezTo>
                    <a:cubicBezTo>
                      <a:pt x="98513" y="29868"/>
                      <a:pt x="112527" y="43283"/>
                      <a:pt x="117017" y="59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FF5AE7E4-8684-4724-87D2-6462421C89F4}"/>
                  </a:ext>
                </a:extLst>
              </p:cNvPr>
              <p:cNvSpPr/>
              <p:nvPr/>
            </p:nvSpPr>
            <p:spPr>
              <a:xfrm>
                <a:off x="11711644" y="6474900"/>
                <a:ext cx="60311" cy="57912"/>
              </a:xfrm>
              <a:custGeom>
                <a:avLst/>
                <a:gdLst>
                  <a:gd name="connsiteX0" fmla="*/ 23894 w 60311"/>
                  <a:gd name="connsiteY0" fmla="*/ 0 h 57912"/>
                  <a:gd name="connsiteX1" fmla="*/ 0 w 60311"/>
                  <a:gd name="connsiteY1" fmla="*/ 57913 h 57912"/>
                  <a:gd name="connsiteX2" fmla="*/ 13415 w 60311"/>
                  <a:gd name="connsiteY2" fmla="*/ 57913 h 57912"/>
                  <a:gd name="connsiteX3" fmla="*/ 18489 w 60311"/>
                  <a:gd name="connsiteY3" fmla="*/ 44782 h 57912"/>
                  <a:gd name="connsiteX4" fmla="*/ 41823 w 60311"/>
                  <a:gd name="connsiteY4" fmla="*/ 44782 h 57912"/>
                  <a:gd name="connsiteX5" fmla="*/ 46897 w 60311"/>
                  <a:gd name="connsiteY5" fmla="*/ 57913 h 57912"/>
                  <a:gd name="connsiteX6" fmla="*/ 60312 w 60311"/>
                  <a:gd name="connsiteY6" fmla="*/ 57913 h 57912"/>
                  <a:gd name="connsiteX7" fmla="*/ 36433 w 60311"/>
                  <a:gd name="connsiteY7" fmla="*/ 0 h 57912"/>
                  <a:gd name="connsiteX8" fmla="*/ 22703 w 60311"/>
                  <a:gd name="connsiteY8" fmla="*/ 34050 h 57912"/>
                  <a:gd name="connsiteX9" fmla="*/ 30160 w 60311"/>
                  <a:gd name="connsiteY9" fmla="*/ 14322 h 57912"/>
                  <a:gd name="connsiteX10" fmla="*/ 37625 w 60311"/>
                  <a:gd name="connsiteY10" fmla="*/ 34050 h 5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11" h="57912">
                    <a:moveTo>
                      <a:pt x="23894" y="0"/>
                    </a:moveTo>
                    <a:lnTo>
                      <a:pt x="0" y="57913"/>
                    </a:lnTo>
                    <a:lnTo>
                      <a:pt x="13415" y="57913"/>
                    </a:lnTo>
                    <a:lnTo>
                      <a:pt x="18489" y="44782"/>
                    </a:lnTo>
                    <a:lnTo>
                      <a:pt x="41823" y="44782"/>
                    </a:lnTo>
                    <a:lnTo>
                      <a:pt x="46897" y="57913"/>
                    </a:lnTo>
                    <a:lnTo>
                      <a:pt x="60312" y="57913"/>
                    </a:lnTo>
                    <a:lnTo>
                      <a:pt x="36433" y="0"/>
                    </a:lnTo>
                    <a:close/>
                    <a:moveTo>
                      <a:pt x="22703" y="34050"/>
                    </a:moveTo>
                    <a:lnTo>
                      <a:pt x="30160" y="14322"/>
                    </a:lnTo>
                    <a:lnTo>
                      <a:pt x="37625" y="3405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3B7D16D6-9CD5-4981-8118-07295C1C528E}"/>
                  </a:ext>
                </a:extLst>
              </p:cNvPr>
              <p:cNvSpPr/>
              <p:nvPr/>
            </p:nvSpPr>
            <p:spPr>
              <a:xfrm>
                <a:off x="10815252" y="6415204"/>
                <a:ext cx="211639" cy="208956"/>
              </a:xfrm>
              <a:custGeom>
                <a:avLst/>
                <a:gdLst>
                  <a:gd name="connsiteX0" fmla="*/ 169848 w 211639"/>
                  <a:gd name="connsiteY0" fmla="*/ 15522 h 208956"/>
                  <a:gd name="connsiteX1" fmla="*/ 135814 w 211639"/>
                  <a:gd name="connsiteY1" fmla="*/ 15522 h 208956"/>
                  <a:gd name="connsiteX2" fmla="*/ 135814 w 211639"/>
                  <a:gd name="connsiteY2" fmla="*/ 59712 h 208956"/>
                  <a:gd name="connsiteX3" fmla="*/ 65070 w 211639"/>
                  <a:gd name="connsiteY3" fmla="*/ 59712 h 208956"/>
                  <a:gd name="connsiteX4" fmla="*/ 65070 w 211639"/>
                  <a:gd name="connsiteY4" fmla="*/ 31935 h 208956"/>
                  <a:gd name="connsiteX5" fmla="*/ 106270 w 211639"/>
                  <a:gd name="connsiteY5" fmla="*/ 31935 h 208956"/>
                  <a:gd name="connsiteX6" fmla="*/ 106270 w 211639"/>
                  <a:gd name="connsiteY6" fmla="*/ 0 h 208956"/>
                  <a:gd name="connsiteX7" fmla="*/ 63579 w 211639"/>
                  <a:gd name="connsiteY7" fmla="*/ 0 h 208956"/>
                  <a:gd name="connsiteX8" fmla="*/ 31044 w 211639"/>
                  <a:gd name="connsiteY8" fmla="*/ 31935 h 208956"/>
                  <a:gd name="connsiteX9" fmla="*/ 31044 w 211639"/>
                  <a:gd name="connsiteY9" fmla="*/ 59696 h 208956"/>
                  <a:gd name="connsiteX10" fmla="*/ 0 w 211639"/>
                  <a:gd name="connsiteY10" fmla="*/ 59696 h 208956"/>
                  <a:gd name="connsiteX11" fmla="*/ 0 w 211639"/>
                  <a:gd name="connsiteY11" fmla="*/ 91639 h 208956"/>
                  <a:gd name="connsiteX12" fmla="*/ 31044 w 211639"/>
                  <a:gd name="connsiteY12" fmla="*/ 91639 h 208956"/>
                  <a:gd name="connsiteX13" fmla="*/ 31044 w 211639"/>
                  <a:gd name="connsiteY13" fmla="*/ 208956 h 208956"/>
                  <a:gd name="connsiteX14" fmla="*/ 65070 w 211639"/>
                  <a:gd name="connsiteY14" fmla="*/ 208956 h 208956"/>
                  <a:gd name="connsiteX15" fmla="*/ 65070 w 211639"/>
                  <a:gd name="connsiteY15" fmla="*/ 91639 h 208956"/>
                  <a:gd name="connsiteX16" fmla="*/ 135814 w 211639"/>
                  <a:gd name="connsiteY16" fmla="*/ 91639 h 208956"/>
                  <a:gd name="connsiteX17" fmla="*/ 135814 w 211639"/>
                  <a:gd name="connsiteY17" fmla="*/ 176713 h 208956"/>
                  <a:gd name="connsiteX18" fmla="*/ 168357 w 211639"/>
                  <a:gd name="connsiteY18" fmla="*/ 208956 h 208956"/>
                  <a:gd name="connsiteX19" fmla="*/ 211640 w 211639"/>
                  <a:gd name="connsiteY19" fmla="*/ 208956 h 208956"/>
                  <a:gd name="connsiteX20" fmla="*/ 211640 w 211639"/>
                  <a:gd name="connsiteY20" fmla="*/ 176713 h 208956"/>
                  <a:gd name="connsiteX21" fmla="*/ 169817 w 211639"/>
                  <a:gd name="connsiteY21" fmla="*/ 176713 h 208956"/>
                  <a:gd name="connsiteX22" fmla="*/ 169817 w 211639"/>
                  <a:gd name="connsiteY22" fmla="*/ 91639 h 208956"/>
                  <a:gd name="connsiteX23" fmla="*/ 211640 w 211639"/>
                  <a:gd name="connsiteY23" fmla="*/ 91639 h 208956"/>
                  <a:gd name="connsiteX24" fmla="*/ 211640 w 211639"/>
                  <a:gd name="connsiteY24" fmla="*/ 59696 h 208956"/>
                  <a:gd name="connsiteX25" fmla="*/ 169817 w 211639"/>
                  <a:gd name="connsiteY25" fmla="*/ 59696 h 20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1639" h="208956">
                    <a:moveTo>
                      <a:pt x="169848" y="15522"/>
                    </a:moveTo>
                    <a:lnTo>
                      <a:pt x="135814" y="15522"/>
                    </a:lnTo>
                    <a:lnTo>
                      <a:pt x="135814" y="59712"/>
                    </a:lnTo>
                    <a:lnTo>
                      <a:pt x="65070" y="59712"/>
                    </a:lnTo>
                    <a:lnTo>
                      <a:pt x="65070" y="31935"/>
                    </a:lnTo>
                    <a:lnTo>
                      <a:pt x="106270" y="31935"/>
                    </a:lnTo>
                    <a:lnTo>
                      <a:pt x="106270" y="0"/>
                    </a:lnTo>
                    <a:lnTo>
                      <a:pt x="63579" y="0"/>
                    </a:lnTo>
                    <a:cubicBezTo>
                      <a:pt x="42683" y="0"/>
                      <a:pt x="31044" y="11340"/>
                      <a:pt x="31044" y="31935"/>
                    </a:cubicBezTo>
                    <a:lnTo>
                      <a:pt x="31044" y="59696"/>
                    </a:lnTo>
                    <a:lnTo>
                      <a:pt x="0" y="59696"/>
                    </a:lnTo>
                    <a:lnTo>
                      <a:pt x="0" y="91639"/>
                    </a:lnTo>
                    <a:lnTo>
                      <a:pt x="31044" y="91639"/>
                    </a:lnTo>
                    <a:lnTo>
                      <a:pt x="31044" y="208956"/>
                    </a:lnTo>
                    <a:lnTo>
                      <a:pt x="65070" y="208956"/>
                    </a:lnTo>
                    <a:lnTo>
                      <a:pt x="65070" y="91639"/>
                    </a:lnTo>
                    <a:lnTo>
                      <a:pt x="135814" y="91639"/>
                    </a:lnTo>
                    <a:lnTo>
                      <a:pt x="135814" y="176713"/>
                    </a:lnTo>
                    <a:cubicBezTo>
                      <a:pt x="135814" y="197609"/>
                      <a:pt x="147161" y="208956"/>
                      <a:pt x="168357" y="208956"/>
                    </a:cubicBezTo>
                    <a:lnTo>
                      <a:pt x="211640" y="208956"/>
                    </a:lnTo>
                    <a:lnTo>
                      <a:pt x="211640" y="176713"/>
                    </a:lnTo>
                    <a:lnTo>
                      <a:pt x="169817" y="176713"/>
                    </a:lnTo>
                    <a:lnTo>
                      <a:pt x="169817" y="91639"/>
                    </a:lnTo>
                    <a:lnTo>
                      <a:pt x="211640" y="91639"/>
                    </a:lnTo>
                    <a:lnTo>
                      <a:pt x="211640" y="59696"/>
                    </a:lnTo>
                    <a:lnTo>
                      <a:pt x="169817" y="59696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144564D0-8836-4E85-85B9-25B4A3B66E23}"/>
                  </a:ext>
                </a:extLst>
              </p:cNvPr>
              <p:cNvSpPr/>
              <p:nvPr/>
            </p:nvSpPr>
            <p:spPr>
              <a:xfrm>
                <a:off x="11773447" y="6474009"/>
                <a:ext cx="57313" cy="59704"/>
              </a:xfrm>
              <a:custGeom>
                <a:avLst/>
                <a:gdLst>
                  <a:gd name="connsiteX0" fmla="*/ 26270 w 57313"/>
                  <a:gd name="connsiteY0" fmla="*/ 28361 h 59704"/>
                  <a:gd name="connsiteX1" fmla="*/ 26270 w 57313"/>
                  <a:gd name="connsiteY1" fmla="*/ 37909 h 59704"/>
                  <a:gd name="connsiteX2" fmla="*/ 44774 w 57313"/>
                  <a:gd name="connsiteY2" fmla="*/ 37909 h 59704"/>
                  <a:gd name="connsiteX3" fmla="*/ 29552 w 57313"/>
                  <a:gd name="connsiteY3" fmla="*/ 48657 h 59704"/>
                  <a:gd name="connsiteX4" fmla="*/ 11639 w 57313"/>
                  <a:gd name="connsiteY4" fmla="*/ 29852 h 59704"/>
                  <a:gd name="connsiteX5" fmla="*/ 29252 w 57313"/>
                  <a:gd name="connsiteY5" fmla="*/ 11048 h 59704"/>
                  <a:gd name="connsiteX6" fmla="*/ 44182 w 57313"/>
                  <a:gd name="connsiteY6" fmla="*/ 18805 h 59704"/>
                  <a:gd name="connsiteX7" fmla="*/ 54031 w 57313"/>
                  <a:gd name="connsiteY7" fmla="*/ 12239 h 59704"/>
                  <a:gd name="connsiteX8" fmla="*/ 29252 w 57313"/>
                  <a:gd name="connsiteY8" fmla="*/ 0 h 59704"/>
                  <a:gd name="connsiteX9" fmla="*/ 0 w 57313"/>
                  <a:gd name="connsiteY9" fmla="*/ 29852 h 59704"/>
                  <a:gd name="connsiteX10" fmla="*/ 29252 w 57313"/>
                  <a:gd name="connsiteY10" fmla="*/ 59704 h 59704"/>
                  <a:gd name="connsiteX11" fmla="*/ 57313 w 57313"/>
                  <a:gd name="connsiteY11" fmla="*/ 31643 h 59704"/>
                  <a:gd name="connsiteX12" fmla="*/ 57313 w 57313"/>
                  <a:gd name="connsiteY12" fmla="*/ 28361 h 5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313" h="59704">
                    <a:moveTo>
                      <a:pt x="26270" y="28361"/>
                    </a:moveTo>
                    <a:lnTo>
                      <a:pt x="26270" y="37909"/>
                    </a:lnTo>
                    <a:lnTo>
                      <a:pt x="44774" y="37909"/>
                    </a:lnTo>
                    <a:cubicBezTo>
                      <a:pt x="42691" y="43882"/>
                      <a:pt x="38209" y="48657"/>
                      <a:pt x="29552" y="48657"/>
                    </a:cubicBezTo>
                    <a:cubicBezTo>
                      <a:pt x="18805" y="48657"/>
                      <a:pt x="11639" y="40300"/>
                      <a:pt x="11639" y="29852"/>
                    </a:cubicBezTo>
                    <a:cubicBezTo>
                      <a:pt x="11639" y="19404"/>
                      <a:pt x="19104" y="11048"/>
                      <a:pt x="29252" y="11048"/>
                    </a:cubicBezTo>
                    <a:cubicBezTo>
                      <a:pt x="37017" y="11048"/>
                      <a:pt x="41491" y="14630"/>
                      <a:pt x="44182" y="18805"/>
                    </a:cubicBezTo>
                    <a:lnTo>
                      <a:pt x="54031" y="12239"/>
                    </a:lnTo>
                    <a:cubicBezTo>
                      <a:pt x="49556" y="4774"/>
                      <a:pt x="40900" y="0"/>
                      <a:pt x="29252" y="0"/>
                    </a:cubicBezTo>
                    <a:cubicBezTo>
                      <a:pt x="12539" y="0"/>
                      <a:pt x="0" y="13415"/>
                      <a:pt x="0" y="29852"/>
                    </a:cubicBezTo>
                    <a:cubicBezTo>
                      <a:pt x="0" y="46289"/>
                      <a:pt x="11939" y="59704"/>
                      <a:pt x="29252" y="59704"/>
                    </a:cubicBezTo>
                    <a:cubicBezTo>
                      <a:pt x="45974" y="59704"/>
                      <a:pt x="57313" y="48057"/>
                      <a:pt x="57313" y="31643"/>
                    </a:cubicBezTo>
                    <a:lnTo>
                      <a:pt x="57313" y="28361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82D2409-E894-4290-A014-CF59547B8467}"/>
                  </a:ext>
                </a:extLst>
              </p:cNvPr>
              <p:cNvSpPr/>
              <p:nvPr/>
            </p:nvSpPr>
            <p:spPr>
              <a:xfrm>
                <a:off x="11444758" y="6474900"/>
                <a:ext cx="90447" cy="149260"/>
              </a:xfrm>
              <a:custGeom>
                <a:avLst/>
                <a:gdLst>
                  <a:gd name="connsiteX0" fmla="*/ 0 w 90447"/>
                  <a:gd name="connsiteY0" fmla="*/ 32243 h 149260"/>
                  <a:gd name="connsiteX1" fmla="*/ 0 w 90447"/>
                  <a:gd name="connsiteY1" fmla="*/ 149260 h 149260"/>
                  <a:gd name="connsiteX2" fmla="*/ 34026 w 90447"/>
                  <a:gd name="connsiteY2" fmla="*/ 149260 h 149260"/>
                  <a:gd name="connsiteX3" fmla="*/ 34026 w 90447"/>
                  <a:gd name="connsiteY3" fmla="*/ 32243 h 149260"/>
                  <a:gd name="connsiteX4" fmla="*/ 90448 w 90447"/>
                  <a:gd name="connsiteY4" fmla="*/ 32243 h 149260"/>
                  <a:gd name="connsiteX5" fmla="*/ 90448 w 90447"/>
                  <a:gd name="connsiteY5" fmla="*/ 0 h 149260"/>
                  <a:gd name="connsiteX6" fmla="*/ 32519 w 90447"/>
                  <a:gd name="connsiteY6" fmla="*/ 0 h 149260"/>
                  <a:gd name="connsiteX7" fmla="*/ 0 w 90447"/>
                  <a:gd name="connsiteY7" fmla="*/ 32243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47" h="149260">
                    <a:moveTo>
                      <a:pt x="0" y="32243"/>
                    </a:moveTo>
                    <a:lnTo>
                      <a:pt x="0" y="149260"/>
                    </a:lnTo>
                    <a:lnTo>
                      <a:pt x="34026" y="149260"/>
                    </a:lnTo>
                    <a:lnTo>
                      <a:pt x="34026" y="32243"/>
                    </a:lnTo>
                    <a:lnTo>
                      <a:pt x="90448" y="32243"/>
                    </a:lnTo>
                    <a:lnTo>
                      <a:pt x="90448" y="0"/>
                    </a:lnTo>
                    <a:lnTo>
                      <a:pt x="32519" y="0"/>
                    </a:lnTo>
                    <a:cubicBezTo>
                      <a:pt x="11340" y="0"/>
                      <a:pt x="0" y="11347"/>
                      <a:pt x="0" y="32243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B49E7F3-0E47-48B4-B2D1-B0BF63773364}"/>
                  </a:ext>
                </a:extLst>
              </p:cNvPr>
              <p:cNvSpPr/>
              <p:nvPr/>
            </p:nvSpPr>
            <p:spPr>
              <a:xfrm>
                <a:off x="11037939" y="6474900"/>
                <a:ext cx="225078" cy="149260"/>
              </a:xfrm>
              <a:custGeom>
                <a:avLst/>
                <a:gdLst>
                  <a:gd name="connsiteX0" fmla="*/ 160600 w 225078"/>
                  <a:gd name="connsiteY0" fmla="*/ 100004 h 149260"/>
                  <a:gd name="connsiteX1" fmla="*/ 132539 w 225078"/>
                  <a:gd name="connsiteY1" fmla="*/ 0 h 149260"/>
                  <a:gd name="connsiteX2" fmla="*/ 92539 w 225078"/>
                  <a:gd name="connsiteY2" fmla="*/ 0 h 149260"/>
                  <a:gd name="connsiteX3" fmla="*/ 64478 w 225078"/>
                  <a:gd name="connsiteY3" fmla="*/ 100004 h 149260"/>
                  <a:gd name="connsiteX4" fmla="*/ 37009 w 225078"/>
                  <a:gd name="connsiteY4" fmla="*/ 0 h 149260"/>
                  <a:gd name="connsiteX5" fmla="*/ 0 w 225078"/>
                  <a:gd name="connsiteY5" fmla="*/ 0 h 149260"/>
                  <a:gd name="connsiteX6" fmla="*/ 44774 w 225078"/>
                  <a:gd name="connsiteY6" fmla="*/ 149260 h 149260"/>
                  <a:gd name="connsiteX7" fmla="*/ 81791 w 225078"/>
                  <a:gd name="connsiteY7" fmla="*/ 149260 h 149260"/>
                  <a:gd name="connsiteX8" fmla="*/ 112535 w 225078"/>
                  <a:gd name="connsiteY8" fmla="*/ 40900 h 149260"/>
                  <a:gd name="connsiteX9" fmla="*/ 143287 w 225078"/>
                  <a:gd name="connsiteY9" fmla="*/ 149260 h 149260"/>
                  <a:gd name="connsiteX10" fmla="*/ 180296 w 225078"/>
                  <a:gd name="connsiteY10" fmla="*/ 149260 h 149260"/>
                  <a:gd name="connsiteX11" fmla="*/ 225078 w 225078"/>
                  <a:gd name="connsiteY11" fmla="*/ 0 h 149260"/>
                  <a:gd name="connsiteX12" fmla="*/ 188361 w 225078"/>
                  <a:gd name="connsiteY12" fmla="*/ 0 h 149260"/>
                  <a:gd name="connsiteX13" fmla="*/ 160600 w 225078"/>
                  <a:gd name="connsiteY13" fmla="*/ 100004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078" h="149260">
                    <a:moveTo>
                      <a:pt x="160600" y="100004"/>
                    </a:moveTo>
                    <a:lnTo>
                      <a:pt x="132539" y="0"/>
                    </a:lnTo>
                    <a:lnTo>
                      <a:pt x="92539" y="0"/>
                    </a:lnTo>
                    <a:lnTo>
                      <a:pt x="64478" y="100004"/>
                    </a:lnTo>
                    <a:lnTo>
                      <a:pt x="37009" y="0"/>
                    </a:lnTo>
                    <a:lnTo>
                      <a:pt x="0" y="0"/>
                    </a:lnTo>
                    <a:lnTo>
                      <a:pt x="44774" y="149260"/>
                    </a:lnTo>
                    <a:lnTo>
                      <a:pt x="81791" y="149260"/>
                    </a:lnTo>
                    <a:lnTo>
                      <a:pt x="112535" y="40900"/>
                    </a:lnTo>
                    <a:lnTo>
                      <a:pt x="143287" y="149260"/>
                    </a:lnTo>
                    <a:lnTo>
                      <a:pt x="180296" y="149260"/>
                    </a:lnTo>
                    <a:lnTo>
                      <a:pt x="225078" y="0"/>
                    </a:lnTo>
                    <a:lnTo>
                      <a:pt x="188361" y="0"/>
                    </a:lnTo>
                    <a:lnTo>
                      <a:pt x="160600" y="100004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9764B68-44C1-4DF6-9563-74C0B661EE42}"/>
                  </a:ext>
                </a:extLst>
              </p:cNvPr>
              <p:cNvSpPr/>
              <p:nvPr/>
            </p:nvSpPr>
            <p:spPr>
              <a:xfrm>
                <a:off x="11264927" y="6471326"/>
                <a:ext cx="153166" cy="156417"/>
              </a:xfrm>
              <a:custGeom>
                <a:avLst/>
                <a:gdLst>
                  <a:gd name="connsiteX0" fmla="*/ 119108 w 153166"/>
                  <a:gd name="connsiteY0" fmla="*/ 19996 h 156417"/>
                  <a:gd name="connsiteX1" fmla="*/ 74334 w 153166"/>
                  <a:gd name="connsiteY1" fmla="*/ 0 h 156417"/>
                  <a:gd name="connsiteX2" fmla="*/ 0 w 153166"/>
                  <a:gd name="connsiteY2" fmla="*/ 78209 h 156417"/>
                  <a:gd name="connsiteX3" fmla="*/ 74334 w 153166"/>
                  <a:gd name="connsiteY3" fmla="*/ 156418 h 156417"/>
                  <a:gd name="connsiteX4" fmla="*/ 119108 w 153166"/>
                  <a:gd name="connsiteY4" fmla="*/ 135822 h 156417"/>
                  <a:gd name="connsiteX5" fmla="*/ 119108 w 153166"/>
                  <a:gd name="connsiteY5" fmla="*/ 152835 h 156417"/>
                  <a:gd name="connsiteX6" fmla="*/ 153167 w 153166"/>
                  <a:gd name="connsiteY6" fmla="*/ 152835 h 156417"/>
                  <a:gd name="connsiteX7" fmla="*/ 153167 w 153166"/>
                  <a:gd name="connsiteY7" fmla="*/ 3575 h 156417"/>
                  <a:gd name="connsiteX8" fmla="*/ 119140 w 153166"/>
                  <a:gd name="connsiteY8" fmla="*/ 3575 h 156417"/>
                  <a:gd name="connsiteX9" fmla="*/ 77909 w 153166"/>
                  <a:gd name="connsiteY9" fmla="*/ 124474 h 156417"/>
                  <a:gd name="connsiteX10" fmla="*/ 34926 w 153166"/>
                  <a:gd name="connsiteY10" fmla="*/ 78209 h 156417"/>
                  <a:gd name="connsiteX11" fmla="*/ 77909 w 153166"/>
                  <a:gd name="connsiteY11" fmla="*/ 31935 h 156417"/>
                  <a:gd name="connsiteX12" fmla="*/ 120900 w 153166"/>
                  <a:gd name="connsiteY12" fmla="*/ 78209 h 156417"/>
                  <a:gd name="connsiteX13" fmla="*/ 77909 w 153166"/>
                  <a:gd name="connsiteY13" fmla="*/ 1244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166" h="156417">
                    <a:moveTo>
                      <a:pt x="119108" y="19996"/>
                    </a:moveTo>
                    <a:cubicBezTo>
                      <a:pt x="110752" y="8057"/>
                      <a:pt x="95230" y="0"/>
                      <a:pt x="74334" y="0"/>
                    </a:cubicBezTo>
                    <a:cubicBezTo>
                      <a:pt x="31044" y="0"/>
                      <a:pt x="0" y="32235"/>
                      <a:pt x="0" y="78209"/>
                    </a:cubicBezTo>
                    <a:cubicBezTo>
                      <a:pt x="0" y="124182"/>
                      <a:pt x="31044" y="156418"/>
                      <a:pt x="74334" y="156418"/>
                    </a:cubicBezTo>
                    <a:cubicBezTo>
                      <a:pt x="97313" y="156418"/>
                      <a:pt x="110752" y="147161"/>
                      <a:pt x="119108" y="135822"/>
                    </a:cubicBezTo>
                    <a:lnTo>
                      <a:pt x="119108" y="152835"/>
                    </a:lnTo>
                    <a:lnTo>
                      <a:pt x="153167" y="152835"/>
                    </a:lnTo>
                    <a:lnTo>
                      <a:pt x="153167" y="3575"/>
                    </a:lnTo>
                    <a:lnTo>
                      <a:pt x="119140" y="3575"/>
                    </a:lnTo>
                    <a:close/>
                    <a:moveTo>
                      <a:pt x="77909" y="124474"/>
                    </a:moveTo>
                    <a:cubicBezTo>
                      <a:pt x="52539" y="124474"/>
                      <a:pt x="34926" y="105970"/>
                      <a:pt x="34926" y="78209"/>
                    </a:cubicBezTo>
                    <a:cubicBezTo>
                      <a:pt x="34926" y="50448"/>
                      <a:pt x="52539" y="31935"/>
                      <a:pt x="77909" y="31935"/>
                    </a:cubicBezTo>
                    <a:cubicBezTo>
                      <a:pt x="103279" y="31935"/>
                      <a:pt x="120900" y="50448"/>
                      <a:pt x="120900" y="78209"/>
                    </a:cubicBezTo>
                    <a:cubicBezTo>
                      <a:pt x="120900" y="105970"/>
                      <a:pt x="103287" y="124474"/>
                      <a:pt x="77909" y="1244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light Mode" hidden="1">
            <a:extLst>
              <a:ext uri="{FF2B5EF4-FFF2-40B4-BE49-F238E27FC236}">
                <a16:creationId xmlns:a16="http://schemas.microsoft.com/office/drawing/2014/main" xmlns="" id="{C807B188-E4F3-4EE0-BD09-7B54262015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09800" y="2131991"/>
            <a:ext cx="7848600" cy="21352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4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&#10;- Dark -" preserve="1">
  <p:cSld name="Closing Slide&#10;- Dark -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IO_AGENDA_LAST_SLIDE" hidden="1">
            <a:extLst>
              <a:ext uri="{FF2B5EF4-FFF2-40B4-BE49-F238E27FC236}">
                <a16:creationId xmlns:a16="http://schemas.microsoft.com/office/drawing/2014/main" xmlns="" id="{23BE63CC-FD9D-4D13-9B51-665AAE495B90}"/>
              </a:ext>
            </a:extLst>
          </p:cNvPr>
          <p:cNvSpPr/>
          <p:nvPr/>
        </p:nvSpPr>
        <p:spPr>
          <a:xfrm>
            <a:off x="116356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MIO_AGENDA_IGNORE_NAVIGATION" hidden="1">
            <a:extLst>
              <a:ext uri="{FF2B5EF4-FFF2-40B4-BE49-F238E27FC236}">
                <a16:creationId xmlns:a16="http://schemas.microsoft.com/office/drawing/2014/main" xmlns="" id="{E63AB4D1-BEF5-4198-A024-48C1B6929C9D}"/>
              </a:ext>
            </a:extLst>
          </p:cNvPr>
          <p:cNvSpPr/>
          <p:nvPr/>
        </p:nvSpPr>
        <p:spPr>
          <a:xfrm>
            <a:off x="1134480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MIO_AGENDA_IGNORE_CHAPTER_REFERENCE" hidden="1">
            <a:extLst>
              <a:ext uri="{FF2B5EF4-FFF2-40B4-BE49-F238E27FC236}">
                <a16:creationId xmlns:a16="http://schemas.microsoft.com/office/drawing/2014/main" xmlns="" id="{DE4D50D0-5CA3-460B-9BBC-D1D8B6375C75}"/>
              </a:ext>
            </a:extLst>
          </p:cNvPr>
          <p:cNvSpPr/>
          <p:nvPr/>
        </p:nvSpPr>
        <p:spPr>
          <a:xfrm>
            <a:off x="110539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7" name="Background">
            <a:extLst>
              <a:ext uri="{FF2B5EF4-FFF2-40B4-BE49-F238E27FC236}">
                <a16:creationId xmlns:a16="http://schemas.microsoft.com/office/drawing/2014/main" xmlns="" id="{1B3D9E8E-469A-4EA9-BF21-36697E32A6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/>
          </a:p>
        </p:txBody>
      </p:sp>
      <p:sp>
        <p:nvSpPr>
          <p:cNvPr id="12" name="Layout Support" hidden="1">
            <a:extLst>
              <a:ext uri="{FF2B5EF4-FFF2-40B4-BE49-F238E27FC236}">
                <a16:creationId xmlns:a16="http://schemas.microsoft.com/office/drawing/2014/main" xmlns="" id="{26B0D715-0DA4-494F-BCAE-E9690154DE1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D00000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2A4083-9B63-4A62-B4A9-566CC31C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5F6-3B9A-43E2-8D50-E9810047867B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21152F-7EAA-4403-92F8-059FCF06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AE91456-4515-4CBA-A20A-40E0D481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8C83726-3D6D-4C46-A7DE-47DEBAF055B7}"/>
              </a:ext>
            </a:extLst>
          </p:cNvPr>
          <p:cNvGrpSpPr>
            <a:grpSpLocks noChangeAspect="1"/>
          </p:cNvGrpSpPr>
          <p:nvPr/>
        </p:nvGrpSpPr>
        <p:grpSpPr>
          <a:xfrm>
            <a:off x="3082800" y="2457000"/>
            <a:ext cx="6026400" cy="1223725"/>
            <a:chOff x="10178400" y="6351918"/>
            <a:chExt cx="1652360" cy="335529"/>
          </a:xfrm>
        </p:grpSpPr>
        <p:sp>
          <p:nvSpPr>
            <p:cNvPr id="17" name="Date Placeholder 8">
              <a:extLst>
                <a:ext uri="{FF2B5EF4-FFF2-40B4-BE49-F238E27FC236}">
                  <a16:creationId xmlns:a16="http://schemas.microsoft.com/office/drawing/2014/main" xmlns="" id="{C94137F1-9E8E-4674-86B9-DD72527991A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78400" y="6351918"/>
              <a:ext cx="3600" cy="3600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en-US"/>
              </a:defPPr>
              <a:lvl1pPr marL="0" algn="r" defTabSz="972000" rtl="0" eaLnBrk="1" latinLnBrk="0" hangingPunct="1">
                <a:defRPr sz="600" kern="1200" baseline="0">
                  <a:noFill/>
                  <a:latin typeface="+mn-lt"/>
                  <a:ea typeface="+mn-ea"/>
                  <a:cs typeface="+mn-cs"/>
                </a:defRPr>
              </a:lvl1pPr>
              <a:lvl2pPr marL="291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4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80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1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4A728B0-2EE8-4602-849F-D2D469FDAEE2}" type="datetime1">
                <a:rPr lang="en-US"/>
                <a:pPr/>
                <a:t>6/23/2022</a:t>
              </a:fld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88BA2E3-44FE-459D-99D0-1D9F6BF386A4}"/>
                </a:ext>
              </a:extLst>
            </p:cNvPr>
            <p:cNvSpPr/>
            <p:nvPr/>
          </p:nvSpPr>
          <p:spPr>
            <a:xfrm>
              <a:off x="10178400" y="6415204"/>
              <a:ext cx="271343" cy="208956"/>
            </a:xfrm>
            <a:custGeom>
              <a:avLst/>
              <a:gdLst>
                <a:gd name="connsiteX0" fmla="*/ 147461 w 271343"/>
                <a:gd name="connsiteY0" fmla="*/ 76118 h 208956"/>
                <a:gd name="connsiteX1" fmla="*/ 63287 w 271343"/>
                <a:gd name="connsiteY1" fmla="*/ 0 h 208956"/>
                <a:gd name="connsiteX2" fmla="*/ 0 w 271343"/>
                <a:gd name="connsiteY2" fmla="*/ 0 h 208956"/>
                <a:gd name="connsiteX3" fmla="*/ 123891 w 271343"/>
                <a:gd name="connsiteY3" fmla="*/ 132839 h 208956"/>
                <a:gd name="connsiteX4" fmla="*/ 208065 w 271343"/>
                <a:gd name="connsiteY4" fmla="*/ 208956 h 208956"/>
                <a:gd name="connsiteX5" fmla="*/ 271344 w 271343"/>
                <a:gd name="connsiteY5" fmla="*/ 208956 h 208956"/>
                <a:gd name="connsiteX6" fmla="*/ 147461 w 271343"/>
                <a:gd name="connsiteY6" fmla="*/ 76118 h 2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43" h="208956">
                  <a:moveTo>
                    <a:pt x="147461" y="76118"/>
                  </a:moveTo>
                  <a:cubicBezTo>
                    <a:pt x="103587" y="64778"/>
                    <a:pt x="63287" y="50448"/>
                    <a:pt x="63287" y="0"/>
                  </a:cubicBezTo>
                  <a:lnTo>
                    <a:pt x="0" y="0"/>
                  </a:lnTo>
                  <a:cubicBezTo>
                    <a:pt x="0" y="94622"/>
                    <a:pt x="61795" y="117017"/>
                    <a:pt x="123891" y="132839"/>
                  </a:cubicBezTo>
                  <a:cubicBezTo>
                    <a:pt x="167765" y="144178"/>
                    <a:pt x="208065" y="154405"/>
                    <a:pt x="208065" y="208956"/>
                  </a:cubicBezTo>
                  <a:lnTo>
                    <a:pt x="271344" y="208956"/>
                  </a:lnTo>
                  <a:cubicBezTo>
                    <a:pt x="271344" y="113474"/>
                    <a:pt x="208657" y="91939"/>
                    <a:pt x="147461" y="76118"/>
                  </a:cubicBez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97000">
                  <a:schemeClr val="accent2"/>
                </a:gs>
              </a:gsLst>
              <a:lin ang="0" scaled="0"/>
            </a:gradFill>
            <a:ln w="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B271F76-CAA8-4911-BB11-761F98A76549}"/>
                </a:ext>
              </a:extLst>
            </p:cNvPr>
            <p:cNvGrpSpPr/>
            <p:nvPr userDrawn="1"/>
          </p:nvGrpSpPr>
          <p:grpSpPr>
            <a:xfrm>
              <a:off x="10229447" y="6351918"/>
              <a:ext cx="1601313" cy="335529"/>
              <a:chOff x="10229447" y="6351918"/>
              <a:chExt cx="1601313" cy="33552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BCCE5F-0059-47AB-86EA-41A4FA8D8A2A}"/>
                  </a:ext>
                </a:extLst>
              </p:cNvPr>
              <p:cNvSpPr/>
              <p:nvPr/>
            </p:nvSpPr>
            <p:spPr>
              <a:xfrm>
                <a:off x="10229447" y="6624161"/>
                <a:ext cx="157033" cy="63286"/>
              </a:xfrm>
              <a:custGeom>
                <a:avLst/>
                <a:gdLst>
                  <a:gd name="connsiteX0" fmla="*/ 0 w 157033"/>
                  <a:gd name="connsiteY0" fmla="*/ 63287 h 63286"/>
                  <a:gd name="connsiteX1" fmla="*/ 93115 w 157033"/>
                  <a:gd name="connsiteY1" fmla="*/ 63287 h 63286"/>
                  <a:gd name="connsiteX2" fmla="*/ 157033 w 157033"/>
                  <a:gd name="connsiteY2" fmla="*/ 0 h 63286"/>
                  <a:gd name="connsiteX3" fmla="*/ 0 w 157033"/>
                  <a:gd name="connsiteY3" fmla="*/ 0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33" h="63286">
                    <a:moveTo>
                      <a:pt x="0" y="63287"/>
                    </a:moveTo>
                    <a:lnTo>
                      <a:pt x="93115" y="63287"/>
                    </a:lnTo>
                    <a:cubicBezTo>
                      <a:pt x="128041" y="63287"/>
                      <a:pt x="157033" y="36417"/>
                      <a:pt x="1570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818C457D-B27E-4929-8E41-6BC6E5D7BB4D}"/>
                  </a:ext>
                </a:extLst>
              </p:cNvPr>
              <p:cNvSpPr/>
              <p:nvPr/>
            </p:nvSpPr>
            <p:spPr>
              <a:xfrm>
                <a:off x="10241686" y="6351918"/>
                <a:ext cx="156717" cy="63286"/>
              </a:xfrm>
              <a:custGeom>
                <a:avLst/>
                <a:gdLst>
                  <a:gd name="connsiteX0" fmla="*/ 156718 w 156717"/>
                  <a:gd name="connsiteY0" fmla="*/ 0 h 63286"/>
                  <a:gd name="connsiteX1" fmla="*/ 63879 w 156717"/>
                  <a:gd name="connsiteY1" fmla="*/ 0 h 63286"/>
                  <a:gd name="connsiteX2" fmla="*/ 0 w 156717"/>
                  <a:gd name="connsiteY2" fmla="*/ 63287 h 63286"/>
                  <a:gd name="connsiteX3" fmla="*/ 156718 w 156717"/>
                  <a:gd name="connsiteY3" fmla="*/ 63287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717" h="63286">
                    <a:moveTo>
                      <a:pt x="156718" y="0"/>
                    </a:moveTo>
                    <a:lnTo>
                      <a:pt x="63879" y="0"/>
                    </a:lnTo>
                    <a:cubicBezTo>
                      <a:pt x="28953" y="0"/>
                      <a:pt x="0" y="26869"/>
                      <a:pt x="0" y="63287"/>
                    </a:cubicBezTo>
                    <a:lnTo>
                      <a:pt x="156718" y="63287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14DC750-E62B-45D7-A17D-7362AA907BB3}"/>
                  </a:ext>
                </a:extLst>
              </p:cNvPr>
              <p:cNvSpPr/>
              <p:nvPr/>
            </p:nvSpPr>
            <p:spPr>
              <a:xfrm>
                <a:off x="10517149" y="6471318"/>
                <a:ext cx="123882" cy="156417"/>
              </a:xfrm>
              <a:custGeom>
                <a:avLst/>
                <a:gdLst>
                  <a:gd name="connsiteX0" fmla="*/ 74034 w 123882"/>
                  <a:gd name="connsiteY0" fmla="*/ 63287 h 156417"/>
                  <a:gd name="connsiteX1" fmla="*/ 38524 w 123882"/>
                  <a:gd name="connsiteY1" fmla="*/ 44782 h 156417"/>
                  <a:gd name="connsiteX2" fmla="*/ 61211 w 123882"/>
                  <a:gd name="connsiteY2" fmla="*/ 31643 h 156417"/>
                  <a:gd name="connsiteX3" fmla="*/ 92855 w 123882"/>
                  <a:gd name="connsiteY3" fmla="*/ 50456 h 156417"/>
                  <a:gd name="connsiteX4" fmla="*/ 120916 w 123882"/>
                  <a:gd name="connsiteY4" fmla="*/ 33143 h 156417"/>
                  <a:gd name="connsiteX5" fmla="*/ 61211 w 123882"/>
                  <a:gd name="connsiteY5" fmla="*/ 0 h 156417"/>
                  <a:gd name="connsiteX6" fmla="*/ 4490 w 123882"/>
                  <a:gd name="connsiteY6" fmla="*/ 45966 h 156417"/>
                  <a:gd name="connsiteX7" fmla="*/ 54946 w 123882"/>
                  <a:gd name="connsiteY7" fmla="*/ 91340 h 156417"/>
                  <a:gd name="connsiteX8" fmla="*/ 89272 w 123882"/>
                  <a:gd name="connsiteY8" fmla="*/ 110144 h 156417"/>
                  <a:gd name="connsiteX9" fmla="*/ 64194 w 123882"/>
                  <a:gd name="connsiteY9" fmla="*/ 124774 h 156417"/>
                  <a:gd name="connsiteX10" fmla="*/ 31359 w 123882"/>
                  <a:gd name="connsiteY10" fmla="*/ 102387 h 156417"/>
                  <a:gd name="connsiteX11" fmla="*/ 0 w 123882"/>
                  <a:gd name="connsiteY11" fmla="*/ 119700 h 156417"/>
                  <a:gd name="connsiteX12" fmla="*/ 63287 w 123882"/>
                  <a:gd name="connsiteY12" fmla="*/ 156418 h 156417"/>
                  <a:gd name="connsiteX13" fmla="*/ 123883 w 123882"/>
                  <a:gd name="connsiteY13" fmla="*/ 108953 h 156417"/>
                  <a:gd name="connsiteX14" fmla="*/ 74034 w 123882"/>
                  <a:gd name="connsiteY14" fmla="*/ 63287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82" h="156417">
                    <a:moveTo>
                      <a:pt x="74034" y="63287"/>
                    </a:moveTo>
                    <a:cubicBezTo>
                      <a:pt x="48657" y="59404"/>
                      <a:pt x="38524" y="53439"/>
                      <a:pt x="38524" y="44782"/>
                    </a:cubicBezTo>
                    <a:cubicBezTo>
                      <a:pt x="38524" y="36125"/>
                      <a:pt x="49872" y="31643"/>
                      <a:pt x="61211" y="31643"/>
                    </a:cubicBezTo>
                    <a:cubicBezTo>
                      <a:pt x="73451" y="31643"/>
                      <a:pt x="86581" y="38217"/>
                      <a:pt x="92855" y="50456"/>
                    </a:cubicBezTo>
                    <a:lnTo>
                      <a:pt x="120916" y="33143"/>
                    </a:lnTo>
                    <a:cubicBezTo>
                      <a:pt x="109868" y="11647"/>
                      <a:pt x="90764" y="0"/>
                      <a:pt x="61211" y="0"/>
                    </a:cubicBezTo>
                    <a:cubicBezTo>
                      <a:pt x="30760" y="0"/>
                      <a:pt x="4490" y="18505"/>
                      <a:pt x="4490" y="45966"/>
                    </a:cubicBezTo>
                    <a:cubicBezTo>
                      <a:pt x="4490" y="71935"/>
                      <a:pt x="23003" y="86565"/>
                      <a:pt x="54946" y="91340"/>
                    </a:cubicBezTo>
                    <a:cubicBezTo>
                      <a:pt x="79124" y="95222"/>
                      <a:pt x="89272" y="100296"/>
                      <a:pt x="89272" y="110144"/>
                    </a:cubicBezTo>
                    <a:cubicBezTo>
                      <a:pt x="89272" y="118509"/>
                      <a:pt x="79716" y="124774"/>
                      <a:pt x="64194" y="124774"/>
                    </a:cubicBezTo>
                    <a:cubicBezTo>
                      <a:pt x="48972" y="124774"/>
                      <a:pt x="36733" y="114326"/>
                      <a:pt x="31359" y="102387"/>
                    </a:cubicBezTo>
                    <a:lnTo>
                      <a:pt x="0" y="119700"/>
                    </a:lnTo>
                    <a:cubicBezTo>
                      <a:pt x="8956" y="142387"/>
                      <a:pt x="33143" y="156418"/>
                      <a:pt x="63287" y="156418"/>
                    </a:cubicBezTo>
                    <a:cubicBezTo>
                      <a:pt x="97613" y="156418"/>
                      <a:pt x="123883" y="139104"/>
                      <a:pt x="123883" y="108953"/>
                    </a:cubicBezTo>
                    <a:cubicBezTo>
                      <a:pt x="123883" y="79708"/>
                      <a:pt x="104478" y="68069"/>
                      <a:pt x="74034" y="6328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D22EC85C-E678-414A-A40C-64AEA685E8D8}"/>
                  </a:ext>
                </a:extLst>
              </p:cNvPr>
              <p:cNvSpPr/>
              <p:nvPr/>
            </p:nvSpPr>
            <p:spPr>
              <a:xfrm>
                <a:off x="10653950" y="6471326"/>
                <a:ext cx="159100" cy="156417"/>
              </a:xfrm>
              <a:custGeom>
                <a:avLst/>
                <a:gdLst>
                  <a:gd name="connsiteX0" fmla="*/ 79400 w 159100"/>
                  <a:gd name="connsiteY0" fmla="*/ 0 h 156417"/>
                  <a:gd name="connsiteX1" fmla="*/ 0 w 159100"/>
                  <a:gd name="connsiteY1" fmla="*/ 78209 h 156417"/>
                  <a:gd name="connsiteX2" fmla="*/ 79400 w 159100"/>
                  <a:gd name="connsiteY2" fmla="*/ 156418 h 156417"/>
                  <a:gd name="connsiteX3" fmla="*/ 159101 w 159100"/>
                  <a:gd name="connsiteY3" fmla="*/ 78209 h 156417"/>
                  <a:gd name="connsiteX4" fmla="*/ 79400 w 159100"/>
                  <a:gd name="connsiteY4" fmla="*/ 0 h 156417"/>
                  <a:gd name="connsiteX5" fmla="*/ 79400 w 159100"/>
                  <a:gd name="connsiteY5" fmla="*/ 124174 h 156417"/>
                  <a:gd name="connsiteX6" fmla="*/ 35210 w 159100"/>
                  <a:gd name="connsiteY6" fmla="*/ 78209 h 156417"/>
                  <a:gd name="connsiteX7" fmla="*/ 79400 w 159100"/>
                  <a:gd name="connsiteY7" fmla="*/ 32235 h 156417"/>
                  <a:gd name="connsiteX8" fmla="*/ 123875 w 159100"/>
                  <a:gd name="connsiteY8" fmla="*/ 78209 h 156417"/>
                  <a:gd name="connsiteX9" fmla="*/ 79400 w 159100"/>
                  <a:gd name="connsiteY9" fmla="*/ 1241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00" h="156417">
                    <a:moveTo>
                      <a:pt x="79400" y="0"/>
                    </a:moveTo>
                    <a:cubicBezTo>
                      <a:pt x="33727" y="0"/>
                      <a:pt x="0" y="32535"/>
                      <a:pt x="0" y="78209"/>
                    </a:cubicBezTo>
                    <a:cubicBezTo>
                      <a:pt x="0" y="123882"/>
                      <a:pt x="33727" y="156418"/>
                      <a:pt x="79400" y="156418"/>
                    </a:cubicBezTo>
                    <a:cubicBezTo>
                      <a:pt x="125374" y="156418"/>
                      <a:pt x="159101" y="123882"/>
                      <a:pt x="159101" y="78209"/>
                    </a:cubicBezTo>
                    <a:cubicBezTo>
                      <a:pt x="159101" y="32535"/>
                      <a:pt x="125374" y="0"/>
                      <a:pt x="79400" y="0"/>
                    </a:cubicBezTo>
                    <a:close/>
                    <a:moveTo>
                      <a:pt x="79400" y="124174"/>
                    </a:moveTo>
                    <a:cubicBezTo>
                      <a:pt x="53731" y="124174"/>
                      <a:pt x="35210" y="105370"/>
                      <a:pt x="35210" y="78209"/>
                    </a:cubicBezTo>
                    <a:cubicBezTo>
                      <a:pt x="35210" y="51048"/>
                      <a:pt x="53723" y="32235"/>
                      <a:pt x="79400" y="32235"/>
                    </a:cubicBezTo>
                    <a:cubicBezTo>
                      <a:pt x="105078" y="32235"/>
                      <a:pt x="123875" y="51040"/>
                      <a:pt x="123875" y="78209"/>
                    </a:cubicBezTo>
                    <a:cubicBezTo>
                      <a:pt x="123875" y="105378"/>
                      <a:pt x="105070" y="124174"/>
                      <a:pt x="79400" y="1241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75770E9F-D01F-4072-A621-B4FAD68A93FD}"/>
                  </a:ext>
                </a:extLst>
              </p:cNvPr>
              <p:cNvSpPr/>
              <p:nvPr/>
            </p:nvSpPr>
            <p:spPr>
              <a:xfrm>
                <a:off x="11540312" y="6471326"/>
                <a:ext cx="152274" cy="156417"/>
              </a:xfrm>
              <a:custGeom>
                <a:avLst/>
                <a:gdLst>
                  <a:gd name="connsiteX0" fmla="*/ 77017 w 152274"/>
                  <a:gd name="connsiteY0" fmla="*/ 0 h 156417"/>
                  <a:gd name="connsiteX1" fmla="*/ 0 w 152274"/>
                  <a:gd name="connsiteY1" fmla="*/ 78209 h 156417"/>
                  <a:gd name="connsiteX2" fmla="*/ 77017 w 152274"/>
                  <a:gd name="connsiteY2" fmla="*/ 156418 h 156417"/>
                  <a:gd name="connsiteX3" fmla="*/ 144179 w 152274"/>
                  <a:gd name="connsiteY3" fmla="*/ 125966 h 156417"/>
                  <a:gd name="connsiteX4" fmla="*/ 117349 w 152274"/>
                  <a:gd name="connsiteY4" fmla="*/ 105970 h 156417"/>
                  <a:gd name="connsiteX5" fmla="*/ 77049 w 152274"/>
                  <a:gd name="connsiteY5" fmla="*/ 125374 h 156417"/>
                  <a:gd name="connsiteX6" fmla="*/ 34958 w 152274"/>
                  <a:gd name="connsiteY6" fmla="*/ 88057 h 156417"/>
                  <a:gd name="connsiteX7" fmla="*/ 152275 w 152274"/>
                  <a:gd name="connsiteY7" fmla="*/ 88057 h 156417"/>
                  <a:gd name="connsiteX8" fmla="*/ 152275 w 152274"/>
                  <a:gd name="connsiteY8" fmla="*/ 75218 h 156417"/>
                  <a:gd name="connsiteX9" fmla="*/ 77017 w 152274"/>
                  <a:gd name="connsiteY9" fmla="*/ 0 h 156417"/>
                  <a:gd name="connsiteX10" fmla="*/ 36717 w 152274"/>
                  <a:gd name="connsiteY10" fmla="*/ 59720 h 156417"/>
                  <a:gd name="connsiteX11" fmla="*/ 77017 w 152274"/>
                  <a:gd name="connsiteY11" fmla="*/ 29868 h 156417"/>
                  <a:gd name="connsiteX12" fmla="*/ 117017 w 152274"/>
                  <a:gd name="connsiteY12" fmla="*/ 59720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274" h="156417">
                    <a:moveTo>
                      <a:pt x="77017" y="0"/>
                    </a:moveTo>
                    <a:cubicBezTo>
                      <a:pt x="31343" y="0"/>
                      <a:pt x="0" y="32535"/>
                      <a:pt x="0" y="78209"/>
                    </a:cubicBezTo>
                    <a:cubicBezTo>
                      <a:pt x="0" y="123882"/>
                      <a:pt x="31343" y="156418"/>
                      <a:pt x="77017" y="156418"/>
                    </a:cubicBezTo>
                    <a:cubicBezTo>
                      <a:pt x="110452" y="156418"/>
                      <a:pt x="129257" y="145070"/>
                      <a:pt x="144179" y="125966"/>
                    </a:cubicBezTo>
                    <a:lnTo>
                      <a:pt x="117349" y="105970"/>
                    </a:lnTo>
                    <a:cubicBezTo>
                      <a:pt x="108392" y="117609"/>
                      <a:pt x="96753" y="125374"/>
                      <a:pt x="77049" y="125374"/>
                    </a:cubicBezTo>
                    <a:cubicBezTo>
                      <a:pt x="54062" y="125374"/>
                      <a:pt x="38240" y="110444"/>
                      <a:pt x="34958" y="88057"/>
                    </a:cubicBezTo>
                    <a:lnTo>
                      <a:pt x="152275" y="88057"/>
                    </a:lnTo>
                    <a:lnTo>
                      <a:pt x="152275" y="75218"/>
                    </a:lnTo>
                    <a:cubicBezTo>
                      <a:pt x="152243" y="31044"/>
                      <a:pt x="121791" y="0"/>
                      <a:pt x="77017" y="0"/>
                    </a:cubicBezTo>
                    <a:close/>
                    <a:moveTo>
                      <a:pt x="36717" y="59720"/>
                    </a:moveTo>
                    <a:cubicBezTo>
                      <a:pt x="42691" y="41815"/>
                      <a:pt x="57013" y="29868"/>
                      <a:pt x="77017" y="29868"/>
                    </a:cubicBezTo>
                    <a:cubicBezTo>
                      <a:pt x="98513" y="29868"/>
                      <a:pt x="112527" y="43283"/>
                      <a:pt x="117017" y="59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FAA5D98C-7D3A-47FA-903D-5DB5C11DA30C}"/>
                  </a:ext>
                </a:extLst>
              </p:cNvPr>
              <p:cNvSpPr/>
              <p:nvPr/>
            </p:nvSpPr>
            <p:spPr>
              <a:xfrm>
                <a:off x="11711644" y="6474900"/>
                <a:ext cx="60311" cy="57912"/>
              </a:xfrm>
              <a:custGeom>
                <a:avLst/>
                <a:gdLst>
                  <a:gd name="connsiteX0" fmla="*/ 23894 w 60311"/>
                  <a:gd name="connsiteY0" fmla="*/ 0 h 57912"/>
                  <a:gd name="connsiteX1" fmla="*/ 0 w 60311"/>
                  <a:gd name="connsiteY1" fmla="*/ 57913 h 57912"/>
                  <a:gd name="connsiteX2" fmla="*/ 13415 w 60311"/>
                  <a:gd name="connsiteY2" fmla="*/ 57913 h 57912"/>
                  <a:gd name="connsiteX3" fmla="*/ 18489 w 60311"/>
                  <a:gd name="connsiteY3" fmla="*/ 44782 h 57912"/>
                  <a:gd name="connsiteX4" fmla="*/ 41823 w 60311"/>
                  <a:gd name="connsiteY4" fmla="*/ 44782 h 57912"/>
                  <a:gd name="connsiteX5" fmla="*/ 46897 w 60311"/>
                  <a:gd name="connsiteY5" fmla="*/ 57913 h 57912"/>
                  <a:gd name="connsiteX6" fmla="*/ 60312 w 60311"/>
                  <a:gd name="connsiteY6" fmla="*/ 57913 h 57912"/>
                  <a:gd name="connsiteX7" fmla="*/ 36433 w 60311"/>
                  <a:gd name="connsiteY7" fmla="*/ 0 h 57912"/>
                  <a:gd name="connsiteX8" fmla="*/ 22703 w 60311"/>
                  <a:gd name="connsiteY8" fmla="*/ 34050 h 57912"/>
                  <a:gd name="connsiteX9" fmla="*/ 30160 w 60311"/>
                  <a:gd name="connsiteY9" fmla="*/ 14322 h 57912"/>
                  <a:gd name="connsiteX10" fmla="*/ 37625 w 60311"/>
                  <a:gd name="connsiteY10" fmla="*/ 34050 h 5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11" h="57912">
                    <a:moveTo>
                      <a:pt x="23894" y="0"/>
                    </a:moveTo>
                    <a:lnTo>
                      <a:pt x="0" y="57913"/>
                    </a:lnTo>
                    <a:lnTo>
                      <a:pt x="13415" y="57913"/>
                    </a:lnTo>
                    <a:lnTo>
                      <a:pt x="18489" y="44782"/>
                    </a:lnTo>
                    <a:lnTo>
                      <a:pt x="41823" y="44782"/>
                    </a:lnTo>
                    <a:lnTo>
                      <a:pt x="46897" y="57913"/>
                    </a:lnTo>
                    <a:lnTo>
                      <a:pt x="60312" y="57913"/>
                    </a:lnTo>
                    <a:lnTo>
                      <a:pt x="36433" y="0"/>
                    </a:lnTo>
                    <a:close/>
                    <a:moveTo>
                      <a:pt x="22703" y="34050"/>
                    </a:moveTo>
                    <a:lnTo>
                      <a:pt x="30160" y="14322"/>
                    </a:lnTo>
                    <a:lnTo>
                      <a:pt x="37625" y="3405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C93D8682-FC2E-4CFB-8D58-3760F3D2E23D}"/>
                  </a:ext>
                </a:extLst>
              </p:cNvPr>
              <p:cNvSpPr/>
              <p:nvPr/>
            </p:nvSpPr>
            <p:spPr>
              <a:xfrm>
                <a:off x="10815252" y="6415204"/>
                <a:ext cx="211639" cy="208956"/>
              </a:xfrm>
              <a:custGeom>
                <a:avLst/>
                <a:gdLst>
                  <a:gd name="connsiteX0" fmla="*/ 169848 w 211639"/>
                  <a:gd name="connsiteY0" fmla="*/ 15522 h 208956"/>
                  <a:gd name="connsiteX1" fmla="*/ 135814 w 211639"/>
                  <a:gd name="connsiteY1" fmla="*/ 15522 h 208956"/>
                  <a:gd name="connsiteX2" fmla="*/ 135814 w 211639"/>
                  <a:gd name="connsiteY2" fmla="*/ 59712 h 208956"/>
                  <a:gd name="connsiteX3" fmla="*/ 65070 w 211639"/>
                  <a:gd name="connsiteY3" fmla="*/ 59712 h 208956"/>
                  <a:gd name="connsiteX4" fmla="*/ 65070 w 211639"/>
                  <a:gd name="connsiteY4" fmla="*/ 31935 h 208956"/>
                  <a:gd name="connsiteX5" fmla="*/ 106270 w 211639"/>
                  <a:gd name="connsiteY5" fmla="*/ 31935 h 208956"/>
                  <a:gd name="connsiteX6" fmla="*/ 106270 w 211639"/>
                  <a:gd name="connsiteY6" fmla="*/ 0 h 208956"/>
                  <a:gd name="connsiteX7" fmla="*/ 63579 w 211639"/>
                  <a:gd name="connsiteY7" fmla="*/ 0 h 208956"/>
                  <a:gd name="connsiteX8" fmla="*/ 31044 w 211639"/>
                  <a:gd name="connsiteY8" fmla="*/ 31935 h 208956"/>
                  <a:gd name="connsiteX9" fmla="*/ 31044 w 211639"/>
                  <a:gd name="connsiteY9" fmla="*/ 59696 h 208956"/>
                  <a:gd name="connsiteX10" fmla="*/ 0 w 211639"/>
                  <a:gd name="connsiteY10" fmla="*/ 59696 h 208956"/>
                  <a:gd name="connsiteX11" fmla="*/ 0 w 211639"/>
                  <a:gd name="connsiteY11" fmla="*/ 91639 h 208956"/>
                  <a:gd name="connsiteX12" fmla="*/ 31044 w 211639"/>
                  <a:gd name="connsiteY12" fmla="*/ 91639 h 208956"/>
                  <a:gd name="connsiteX13" fmla="*/ 31044 w 211639"/>
                  <a:gd name="connsiteY13" fmla="*/ 208956 h 208956"/>
                  <a:gd name="connsiteX14" fmla="*/ 65070 w 211639"/>
                  <a:gd name="connsiteY14" fmla="*/ 208956 h 208956"/>
                  <a:gd name="connsiteX15" fmla="*/ 65070 w 211639"/>
                  <a:gd name="connsiteY15" fmla="*/ 91639 h 208956"/>
                  <a:gd name="connsiteX16" fmla="*/ 135814 w 211639"/>
                  <a:gd name="connsiteY16" fmla="*/ 91639 h 208956"/>
                  <a:gd name="connsiteX17" fmla="*/ 135814 w 211639"/>
                  <a:gd name="connsiteY17" fmla="*/ 176713 h 208956"/>
                  <a:gd name="connsiteX18" fmla="*/ 168357 w 211639"/>
                  <a:gd name="connsiteY18" fmla="*/ 208956 h 208956"/>
                  <a:gd name="connsiteX19" fmla="*/ 211640 w 211639"/>
                  <a:gd name="connsiteY19" fmla="*/ 208956 h 208956"/>
                  <a:gd name="connsiteX20" fmla="*/ 211640 w 211639"/>
                  <a:gd name="connsiteY20" fmla="*/ 176713 h 208956"/>
                  <a:gd name="connsiteX21" fmla="*/ 169817 w 211639"/>
                  <a:gd name="connsiteY21" fmla="*/ 176713 h 208956"/>
                  <a:gd name="connsiteX22" fmla="*/ 169817 w 211639"/>
                  <a:gd name="connsiteY22" fmla="*/ 91639 h 208956"/>
                  <a:gd name="connsiteX23" fmla="*/ 211640 w 211639"/>
                  <a:gd name="connsiteY23" fmla="*/ 91639 h 208956"/>
                  <a:gd name="connsiteX24" fmla="*/ 211640 w 211639"/>
                  <a:gd name="connsiteY24" fmla="*/ 59696 h 208956"/>
                  <a:gd name="connsiteX25" fmla="*/ 169817 w 211639"/>
                  <a:gd name="connsiteY25" fmla="*/ 59696 h 20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1639" h="208956">
                    <a:moveTo>
                      <a:pt x="169848" y="15522"/>
                    </a:moveTo>
                    <a:lnTo>
                      <a:pt x="135814" y="15522"/>
                    </a:lnTo>
                    <a:lnTo>
                      <a:pt x="135814" y="59712"/>
                    </a:lnTo>
                    <a:lnTo>
                      <a:pt x="65070" y="59712"/>
                    </a:lnTo>
                    <a:lnTo>
                      <a:pt x="65070" y="31935"/>
                    </a:lnTo>
                    <a:lnTo>
                      <a:pt x="106270" y="31935"/>
                    </a:lnTo>
                    <a:lnTo>
                      <a:pt x="106270" y="0"/>
                    </a:lnTo>
                    <a:lnTo>
                      <a:pt x="63579" y="0"/>
                    </a:lnTo>
                    <a:cubicBezTo>
                      <a:pt x="42683" y="0"/>
                      <a:pt x="31044" y="11340"/>
                      <a:pt x="31044" y="31935"/>
                    </a:cubicBezTo>
                    <a:lnTo>
                      <a:pt x="31044" y="59696"/>
                    </a:lnTo>
                    <a:lnTo>
                      <a:pt x="0" y="59696"/>
                    </a:lnTo>
                    <a:lnTo>
                      <a:pt x="0" y="91639"/>
                    </a:lnTo>
                    <a:lnTo>
                      <a:pt x="31044" y="91639"/>
                    </a:lnTo>
                    <a:lnTo>
                      <a:pt x="31044" y="208956"/>
                    </a:lnTo>
                    <a:lnTo>
                      <a:pt x="65070" y="208956"/>
                    </a:lnTo>
                    <a:lnTo>
                      <a:pt x="65070" y="91639"/>
                    </a:lnTo>
                    <a:lnTo>
                      <a:pt x="135814" y="91639"/>
                    </a:lnTo>
                    <a:lnTo>
                      <a:pt x="135814" y="176713"/>
                    </a:lnTo>
                    <a:cubicBezTo>
                      <a:pt x="135814" y="197609"/>
                      <a:pt x="147161" y="208956"/>
                      <a:pt x="168357" y="208956"/>
                    </a:cubicBezTo>
                    <a:lnTo>
                      <a:pt x="211640" y="208956"/>
                    </a:lnTo>
                    <a:lnTo>
                      <a:pt x="211640" y="176713"/>
                    </a:lnTo>
                    <a:lnTo>
                      <a:pt x="169817" y="176713"/>
                    </a:lnTo>
                    <a:lnTo>
                      <a:pt x="169817" y="91639"/>
                    </a:lnTo>
                    <a:lnTo>
                      <a:pt x="211640" y="91639"/>
                    </a:lnTo>
                    <a:lnTo>
                      <a:pt x="211640" y="59696"/>
                    </a:lnTo>
                    <a:lnTo>
                      <a:pt x="169817" y="59696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1EDDAF0-95CE-483D-B234-7073B299C56E}"/>
                  </a:ext>
                </a:extLst>
              </p:cNvPr>
              <p:cNvSpPr/>
              <p:nvPr/>
            </p:nvSpPr>
            <p:spPr>
              <a:xfrm>
                <a:off x="11773447" y="6474009"/>
                <a:ext cx="57313" cy="59704"/>
              </a:xfrm>
              <a:custGeom>
                <a:avLst/>
                <a:gdLst>
                  <a:gd name="connsiteX0" fmla="*/ 26270 w 57313"/>
                  <a:gd name="connsiteY0" fmla="*/ 28361 h 59704"/>
                  <a:gd name="connsiteX1" fmla="*/ 26270 w 57313"/>
                  <a:gd name="connsiteY1" fmla="*/ 37909 h 59704"/>
                  <a:gd name="connsiteX2" fmla="*/ 44774 w 57313"/>
                  <a:gd name="connsiteY2" fmla="*/ 37909 h 59704"/>
                  <a:gd name="connsiteX3" fmla="*/ 29552 w 57313"/>
                  <a:gd name="connsiteY3" fmla="*/ 48657 h 59704"/>
                  <a:gd name="connsiteX4" fmla="*/ 11639 w 57313"/>
                  <a:gd name="connsiteY4" fmla="*/ 29852 h 59704"/>
                  <a:gd name="connsiteX5" fmla="*/ 29252 w 57313"/>
                  <a:gd name="connsiteY5" fmla="*/ 11048 h 59704"/>
                  <a:gd name="connsiteX6" fmla="*/ 44182 w 57313"/>
                  <a:gd name="connsiteY6" fmla="*/ 18805 h 59704"/>
                  <a:gd name="connsiteX7" fmla="*/ 54031 w 57313"/>
                  <a:gd name="connsiteY7" fmla="*/ 12239 h 59704"/>
                  <a:gd name="connsiteX8" fmla="*/ 29252 w 57313"/>
                  <a:gd name="connsiteY8" fmla="*/ 0 h 59704"/>
                  <a:gd name="connsiteX9" fmla="*/ 0 w 57313"/>
                  <a:gd name="connsiteY9" fmla="*/ 29852 h 59704"/>
                  <a:gd name="connsiteX10" fmla="*/ 29252 w 57313"/>
                  <a:gd name="connsiteY10" fmla="*/ 59704 h 59704"/>
                  <a:gd name="connsiteX11" fmla="*/ 57313 w 57313"/>
                  <a:gd name="connsiteY11" fmla="*/ 31643 h 59704"/>
                  <a:gd name="connsiteX12" fmla="*/ 57313 w 57313"/>
                  <a:gd name="connsiteY12" fmla="*/ 28361 h 5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313" h="59704">
                    <a:moveTo>
                      <a:pt x="26270" y="28361"/>
                    </a:moveTo>
                    <a:lnTo>
                      <a:pt x="26270" y="37909"/>
                    </a:lnTo>
                    <a:lnTo>
                      <a:pt x="44774" y="37909"/>
                    </a:lnTo>
                    <a:cubicBezTo>
                      <a:pt x="42691" y="43882"/>
                      <a:pt x="38209" y="48657"/>
                      <a:pt x="29552" y="48657"/>
                    </a:cubicBezTo>
                    <a:cubicBezTo>
                      <a:pt x="18805" y="48657"/>
                      <a:pt x="11639" y="40300"/>
                      <a:pt x="11639" y="29852"/>
                    </a:cubicBezTo>
                    <a:cubicBezTo>
                      <a:pt x="11639" y="19404"/>
                      <a:pt x="19104" y="11048"/>
                      <a:pt x="29252" y="11048"/>
                    </a:cubicBezTo>
                    <a:cubicBezTo>
                      <a:pt x="37017" y="11048"/>
                      <a:pt x="41491" y="14630"/>
                      <a:pt x="44182" y="18805"/>
                    </a:cubicBezTo>
                    <a:lnTo>
                      <a:pt x="54031" y="12239"/>
                    </a:lnTo>
                    <a:cubicBezTo>
                      <a:pt x="49556" y="4774"/>
                      <a:pt x="40900" y="0"/>
                      <a:pt x="29252" y="0"/>
                    </a:cubicBezTo>
                    <a:cubicBezTo>
                      <a:pt x="12539" y="0"/>
                      <a:pt x="0" y="13415"/>
                      <a:pt x="0" y="29852"/>
                    </a:cubicBezTo>
                    <a:cubicBezTo>
                      <a:pt x="0" y="46289"/>
                      <a:pt x="11939" y="59704"/>
                      <a:pt x="29252" y="59704"/>
                    </a:cubicBezTo>
                    <a:cubicBezTo>
                      <a:pt x="45974" y="59704"/>
                      <a:pt x="57313" y="48057"/>
                      <a:pt x="57313" y="31643"/>
                    </a:cubicBezTo>
                    <a:lnTo>
                      <a:pt x="57313" y="28361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3696631F-48C0-462A-989F-2B3F594C5B39}"/>
                  </a:ext>
                </a:extLst>
              </p:cNvPr>
              <p:cNvSpPr/>
              <p:nvPr/>
            </p:nvSpPr>
            <p:spPr>
              <a:xfrm>
                <a:off x="11444758" y="6474900"/>
                <a:ext cx="90447" cy="149260"/>
              </a:xfrm>
              <a:custGeom>
                <a:avLst/>
                <a:gdLst>
                  <a:gd name="connsiteX0" fmla="*/ 0 w 90447"/>
                  <a:gd name="connsiteY0" fmla="*/ 32243 h 149260"/>
                  <a:gd name="connsiteX1" fmla="*/ 0 w 90447"/>
                  <a:gd name="connsiteY1" fmla="*/ 149260 h 149260"/>
                  <a:gd name="connsiteX2" fmla="*/ 34026 w 90447"/>
                  <a:gd name="connsiteY2" fmla="*/ 149260 h 149260"/>
                  <a:gd name="connsiteX3" fmla="*/ 34026 w 90447"/>
                  <a:gd name="connsiteY3" fmla="*/ 32243 h 149260"/>
                  <a:gd name="connsiteX4" fmla="*/ 90448 w 90447"/>
                  <a:gd name="connsiteY4" fmla="*/ 32243 h 149260"/>
                  <a:gd name="connsiteX5" fmla="*/ 90448 w 90447"/>
                  <a:gd name="connsiteY5" fmla="*/ 0 h 149260"/>
                  <a:gd name="connsiteX6" fmla="*/ 32519 w 90447"/>
                  <a:gd name="connsiteY6" fmla="*/ 0 h 149260"/>
                  <a:gd name="connsiteX7" fmla="*/ 0 w 90447"/>
                  <a:gd name="connsiteY7" fmla="*/ 32243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47" h="149260">
                    <a:moveTo>
                      <a:pt x="0" y="32243"/>
                    </a:moveTo>
                    <a:lnTo>
                      <a:pt x="0" y="149260"/>
                    </a:lnTo>
                    <a:lnTo>
                      <a:pt x="34026" y="149260"/>
                    </a:lnTo>
                    <a:lnTo>
                      <a:pt x="34026" y="32243"/>
                    </a:lnTo>
                    <a:lnTo>
                      <a:pt x="90448" y="32243"/>
                    </a:lnTo>
                    <a:lnTo>
                      <a:pt x="90448" y="0"/>
                    </a:lnTo>
                    <a:lnTo>
                      <a:pt x="32519" y="0"/>
                    </a:lnTo>
                    <a:cubicBezTo>
                      <a:pt x="11340" y="0"/>
                      <a:pt x="0" y="11347"/>
                      <a:pt x="0" y="32243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4CE9B2C-AF59-4DEA-911A-0B298DCA0990}"/>
                  </a:ext>
                </a:extLst>
              </p:cNvPr>
              <p:cNvSpPr/>
              <p:nvPr/>
            </p:nvSpPr>
            <p:spPr>
              <a:xfrm>
                <a:off x="11037939" y="6474900"/>
                <a:ext cx="225078" cy="149260"/>
              </a:xfrm>
              <a:custGeom>
                <a:avLst/>
                <a:gdLst>
                  <a:gd name="connsiteX0" fmla="*/ 160600 w 225078"/>
                  <a:gd name="connsiteY0" fmla="*/ 100004 h 149260"/>
                  <a:gd name="connsiteX1" fmla="*/ 132539 w 225078"/>
                  <a:gd name="connsiteY1" fmla="*/ 0 h 149260"/>
                  <a:gd name="connsiteX2" fmla="*/ 92539 w 225078"/>
                  <a:gd name="connsiteY2" fmla="*/ 0 h 149260"/>
                  <a:gd name="connsiteX3" fmla="*/ 64478 w 225078"/>
                  <a:gd name="connsiteY3" fmla="*/ 100004 h 149260"/>
                  <a:gd name="connsiteX4" fmla="*/ 37009 w 225078"/>
                  <a:gd name="connsiteY4" fmla="*/ 0 h 149260"/>
                  <a:gd name="connsiteX5" fmla="*/ 0 w 225078"/>
                  <a:gd name="connsiteY5" fmla="*/ 0 h 149260"/>
                  <a:gd name="connsiteX6" fmla="*/ 44774 w 225078"/>
                  <a:gd name="connsiteY6" fmla="*/ 149260 h 149260"/>
                  <a:gd name="connsiteX7" fmla="*/ 81791 w 225078"/>
                  <a:gd name="connsiteY7" fmla="*/ 149260 h 149260"/>
                  <a:gd name="connsiteX8" fmla="*/ 112535 w 225078"/>
                  <a:gd name="connsiteY8" fmla="*/ 40900 h 149260"/>
                  <a:gd name="connsiteX9" fmla="*/ 143287 w 225078"/>
                  <a:gd name="connsiteY9" fmla="*/ 149260 h 149260"/>
                  <a:gd name="connsiteX10" fmla="*/ 180296 w 225078"/>
                  <a:gd name="connsiteY10" fmla="*/ 149260 h 149260"/>
                  <a:gd name="connsiteX11" fmla="*/ 225078 w 225078"/>
                  <a:gd name="connsiteY11" fmla="*/ 0 h 149260"/>
                  <a:gd name="connsiteX12" fmla="*/ 188361 w 225078"/>
                  <a:gd name="connsiteY12" fmla="*/ 0 h 149260"/>
                  <a:gd name="connsiteX13" fmla="*/ 160600 w 225078"/>
                  <a:gd name="connsiteY13" fmla="*/ 100004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078" h="149260">
                    <a:moveTo>
                      <a:pt x="160600" y="100004"/>
                    </a:moveTo>
                    <a:lnTo>
                      <a:pt x="132539" y="0"/>
                    </a:lnTo>
                    <a:lnTo>
                      <a:pt x="92539" y="0"/>
                    </a:lnTo>
                    <a:lnTo>
                      <a:pt x="64478" y="100004"/>
                    </a:lnTo>
                    <a:lnTo>
                      <a:pt x="37009" y="0"/>
                    </a:lnTo>
                    <a:lnTo>
                      <a:pt x="0" y="0"/>
                    </a:lnTo>
                    <a:lnTo>
                      <a:pt x="44774" y="149260"/>
                    </a:lnTo>
                    <a:lnTo>
                      <a:pt x="81791" y="149260"/>
                    </a:lnTo>
                    <a:lnTo>
                      <a:pt x="112535" y="40900"/>
                    </a:lnTo>
                    <a:lnTo>
                      <a:pt x="143287" y="149260"/>
                    </a:lnTo>
                    <a:lnTo>
                      <a:pt x="180296" y="149260"/>
                    </a:lnTo>
                    <a:lnTo>
                      <a:pt x="225078" y="0"/>
                    </a:lnTo>
                    <a:lnTo>
                      <a:pt x="188361" y="0"/>
                    </a:lnTo>
                    <a:lnTo>
                      <a:pt x="160600" y="100004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011FCC55-03D0-4EF6-9077-0CF3E058B9CC}"/>
                  </a:ext>
                </a:extLst>
              </p:cNvPr>
              <p:cNvSpPr/>
              <p:nvPr/>
            </p:nvSpPr>
            <p:spPr>
              <a:xfrm>
                <a:off x="11264927" y="6471326"/>
                <a:ext cx="153166" cy="156417"/>
              </a:xfrm>
              <a:custGeom>
                <a:avLst/>
                <a:gdLst>
                  <a:gd name="connsiteX0" fmla="*/ 119108 w 153166"/>
                  <a:gd name="connsiteY0" fmla="*/ 19996 h 156417"/>
                  <a:gd name="connsiteX1" fmla="*/ 74334 w 153166"/>
                  <a:gd name="connsiteY1" fmla="*/ 0 h 156417"/>
                  <a:gd name="connsiteX2" fmla="*/ 0 w 153166"/>
                  <a:gd name="connsiteY2" fmla="*/ 78209 h 156417"/>
                  <a:gd name="connsiteX3" fmla="*/ 74334 w 153166"/>
                  <a:gd name="connsiteY3" fmla="*/ 156418 h 156417"/>
                  <a:gd name="connsiteX4" fmla="*/ 119108 w 153166"/>
                  <a:gd name="connsiteY4" fmla="*/ 135822 h 156417"/>
                  <a:gd name="connsiteX5" fmla="*/ 119108 w 153166"/>
                  <a:gd name="connsiteY5" fmla="*/ 152835 h 156417"/>
                  <a:gd name="connsiteX6" fmla="*/ 153167 w 153166"/>
                  <a:gd name="connsiteY6" fmla="*/ 152835 h 156417"/>
                  <a:gd name="connsiteX7" fmla="*/ 153167 w 153166"/>
                  <a:gd name="connsiteY7" fmla="*/ 3575 h 156417"/>
                  <a:gd name="connsiteX8" fmla="*/ 119140 w 153166"/>
                  <a:gd name="connsiteY8" fmla="*/ 3575 h 156417"/>
                  <a:gd name="connsiteX9" fmla="*/ 77909 w 153166"/>
                  <a:gd name="connsiteY9" fmla="*/ 124474 h 156417"/>
                  <a:gd name="connsiteX10" fmla="*/ 34926 w 153166"/>
                  <a:gd name="connsiteY10" fmla="*/ 78209 h 156417"/>
                  <a:gd name="connsiteX11" fmla="*/ 77909 w 153166"/>
                  <a:gd name="connsiteY11" fmla="*/ 31935 h 156417"/>
                  <a:gd name="connsiteX12" fmla="*/ 120900 w 153166"/>
                  <a:gd name="connsiteY12" fmla="*/ 78209 h 156417"/>
                  <a:gd name="connsiteX13" fmla="*/ 77909 w 153166"/>
                  <a:gd name="connsiteY13" fmla="*/ 1244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166" h="156417">
                    <a:moveTo>
                      <a:pt x="119108" y="19996"/>
                    </a:moveTo>
                    <a:cubicBezTo>
                      <a:pt x="110752" y="8057"/>
                      <a:pt x="95230" y="0"/>
                      <a:pt x="74334" y="0"/>
                    </a:cubicBezTo>
                    <a:cubicBezTo>
                      <a:pt x="31044" y="0"/>
                      <a:pt x="0" y="32235"/>
                      <a:pt x="0" y="78209"/>
                    </a:cubicBezTo>
                    <a:cubicBezTo>
                      <a:pt x="0" y="124182"/>
                      <a:pt x="31044" y="156418"/>
                      <a:pt x="74334" y="156418"/>
                    </a:cubicBezTo>
                    <a:cubicBezTo>
                      <a:pt x="97313" y="156418"/>
                      <a:pt x="110752" y="147161"/>
                      <a:pt x="119108" y="135822"/>
                    </a:cubicBezTo>
                    <a:lnTo>
                      <a:pt x="119108" y="152835"/>
                    </a:lnTo>
                    <a:lnTo>
                      <a:pt x="153167" y="152835"/>
                    </a:lnTo>
                    <a:lnTo>
                      <a:pt x="153167" y="3575"/>
                    </a:lnTo>
                    <a:lnTo>
                      <a:pt x="119140" y="3575"/>
                    </a:lnTo>
                    <a:close/>
                    <a:moveTo>
                      <a:pt x="77909" y="124474"/>
                    </a:moveTo>
                    <a:cubicBezTo>
                      <a:pt x="52539" y="124474"/>
                      <a:pt x="34926" y="105970"/>
                      <a:pt x="34926" y="78209"/>
                    </a:cubicBezTo>
                    <a:cubicBezTo>
                      <a:pt x="34926" y="50448"/>
                      <a:pt x="52539" y="31935"/>
                      <a:pt x="77909" y="31935"/>
                    </a:cubicBezTo>
                    <a:cubicBezTo>
                      <a:pt x="103279" y="31935"/>
                      <a:pt x="120900" y="50448"/>
                      <a:pt x="120900" y="78209"/>
                    </a:cubicBezTo>
                    <a:cubicBezTo>
                      <a:pt x="120900" y="105970"/>
                      <a:pt x="103287" y="124474"/>
                      <a:pt x="77909" y="1244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light Mode" hidden="1">
            <a:extLst>
              <a:ext uri="{FF2B5EF4-FFF2-40B4-BE49-F238E27FC236}">
                <a16:creationId xmlns:a16="http://schemas.microsoft.com/office/drawing/2014/main" xmlns="" id="{A8552BC8-1C5F-427A-BEC1-5752AD5C70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09800" y="2131991"/>
            <a:ext cx="7848600" cy="21352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2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7CD5C-00B9-478F-8031-ACE7B3DE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62467"/>
            <a:ext cx="11616000" cy="48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2F82FC-C35F-46ED-AD87-89B261465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A13FB6-9905-465B-9833-AF58E1A3D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75FA5-C509-4590-93CE-878685F65C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xmlns="" id="{F3F4E569-E7EF-4B7D-A893-F2E38E7A5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838128"/>
            <a:ext cx="11616000" cy="264345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93378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ighlight Slid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6BFA2B64-91C6-4DA6-ACBC-CED708DE5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DEA211-5BD7-4858-87F2-0AA1AD6A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Software AG. All rights reserved. For internal use only and for Software AG Partners.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74B14-1B0E-418C-8456-ADC941FD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5FA5-C509-4590-93CE-878685F65CB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84E04F3-1F68-4FD3-8F3A-28A61628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4201"/>
            <a:ext cx="5079999" cy="3987799"/>
          </a:xfrm>
          <a:solidFill>
            <a:schemeClr val="bg2"/>
          </a:solidFill>
        </p:spPr>
        <p:txBody>
          <a:bodyPr lIns="216000" tIns="216000" rIns="417600" bIns="1281600" anchor="t" anchorCtr="0"/>
          <a:lstStyle>
            <a:lvl1pPr>
              <a:defRPr sz="4267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42681B15-B8B2-495A-964E-18FA2E26A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70415" y="6379075"/>
            <a:ext cx="1431436" cy="218576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295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G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873556"/>
            <a:ext cx="11137899" cy="432000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buNone/>
              <a:defRPr sz="2933" cap="all" baseline="0"/>
            </a:lvl1pPr>
            <a:lvl2pPr>
              <a:defRPr sz="2933"/>
            </a:lvl2pPr>
            <a:lvl3pPr>
              <a:defRPr sz="2933"/>
            </a:lvl3pPr>
            <a:lvl4pPr>
              <a:defRPr sz="2933"/>
            </a:lvl4pPr>
            <a:lvl5pPr>
              <a:defRPr sz="2933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889905" y="6614475"/>
            <a:ext cx="3024000" cy="123111"/>
          </a:xfrm>
        </p:spPr>
        <p:txBody>
          <a:bodyPr/>
          <a:lstStyle/>
          <a:p>
            <a:r>
              <a:rPr lang="en-US" dirty="0"/>
              <a:t>© 2020  Software AG. All rights  reserved</a:t>
            </a:r>
          </a:p>
        </p:txBody>
      </p:sp>
    </p:spTree>
    <p:extLst>
      <p:ext uri="{BB962C8B-B14F-4D97-AF65-F5344CB8AC3E}">
        <p14:creationId xmlns:p14="http://schemas.microsoft.com/office/powerpoint/2010/main" val="355555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&#10;- Dark -" preserve="1">
  <p:cSld name="Title Slide&#10;- Dark -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O_VALID_LAYOUT" hidden="1">
            <a:extLst>
              <a:ext uri="{FF2B5EF4-FFF2-40B4-BE49-F238E27FC236}">
                <a16:creationId xmlns:a16="http://schemas.microsoft.com/office/drawing/2014/main" xmlns="" id="{1CAB1393-3D85-4C02-9155-D65DC6B03FC6}"/>
              </a:ext>
            </a:extLst>
          </p:cNvPr>
          <p:cNvSpPr/>
          <p:nvPr/>
        </p:nvSpPr>
        <p:spPr>
          <a:xfrm>
            <a:off x="11640300" y="220663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MIO_AGENDA_IGNORE_NAVIGATION" hidden="1">
            <a:extLst>
              <a:ext uri="{FF2B5EF4-FFF2-40B4-BE49-F238E27FC236}">
                <a16:creationId xmlns:a16="http://schemas.microsoft.com/office/drawing/2014/main" xmlns="" id="{A86D5691-86D2-43B2-A12E-202845E17EF6}"/>
              </a:ext>
            </a:extLst>
          </p:cNvPr>
          <p:cNvSpPr/>
          <p:nvPr/>
        </p:nvSpPr>
        <p:spPr>
          <a:xfrm>
            <a:off x="1134480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7" name="MIO_AGENDA_IGNORE_CHAPTER_REFERENCE" hidden="1">
            <a:extLst>
              <a:ext uri="{FF2B5EF4-FFF2-40B4-BE49-F238E27FC236}">
                <a16:creationId xmlns:a16="http://schemas.microsoft.com/office/drawing/2014/main" xmlns="" id="{BEC20D6D-7E7A-44B4-BA23-9EAFEAA292F8}"/>
              </a:ext>
            </a:extLst>
          </p:cNvPr>
          <p:cNvSpPr/>
          <p:nvPr/>
        </p:nvSpPr>
        <p:spPr>
          <a:xfrm>
            <a:off x="110539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3" name="Background">
            <a:extLst>
              <a:ext uri="{FF2B5EF4-FFF2-40B4-BE49-F238E27FC236}">
                <a16:creationId xmlns:a16="http://schemas.microsoft.com/office/drawing/2014/main" xmlns="" id="{3B0E330A-801A-431C-9B07-00E24E9470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latin typeface="+mn-lt"/>
              <a:cs typeface="+mn-cs"/>
            </a:endParaRPr>
          </a:p>
        </p:txBody>
      </p:sp>
      <p:sp>
        <p:nvSpPr>
          <p:cNvPr id="11" name="Logo Correction Shape">
            <a:extLst>
              <a:ext uri="{FF2B5EF4-FFF2-40B4-BE49-F238E27FC236}">
                <a16:creationId xmlns:a16="http://schemas.microsoft.com/office/drawing/2014/main" xmlns="" id="{ADFBC294-6E48-4D46-B408-C81C4C14D073}"/>
              </a:ext>
            </a:extLst>
          </p:cNvPr>
          <p:cNvSpPr/>
          <p:nvPr/>
        </p:nvSpPr>
        <p:spPr>
          <a:xfrm>
            <a:off x="7923946" y="3623400"/>
            <a:ext cx="2138400" cy="25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latin typeface="+mn-lt"/>
              <a:cs typeface="+mn-cs"/>
            </a:endParaRP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xmlns="" id="{72CC1C33-64C3-4D27-8120-1C76986C6A6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12191998" cy="6858000"/>
          </a:xfrm>
          <a:custGeom>
            <a:avLst/>
            <a:gdLst>
              <a:gd name="connsiteX0" fmla="*/ 8018088 w 12192000"/>
              <a:gd name="connsiteY0" fmla="*/ 3699600 h 6858000"/>
              <a:gd name="connsiteX1" fmla="*/ 8018088 w 12192000"/>
              <a:gd name="connsiteY1" fmla="*/ 6086475 h 6858000"/>
              <a:gd name="connsiteX2" fmla="*/ 9989763 w 12192000"/>
              <a:gd name="connsiteY2" fmla="*/ 6086475 h 6858000"/>
              <a:gd name="connsiteX3" fmla="*/ 9989763 w 12192000"/>
              <a:gd name="connsiteY3" fmla="*/ 6034088 h 6858000"/>
              <a:gd name="connsiteX4" fmla="*/ 9991724 w 12192000"/>
              <a:gd name="connsiteY4" fmla="*/ 6034088 h 6858000"/>
              <a:gd name="connsiteX5" fmla="*/ 9991724 w 12192000"/>
              <a:gd name="connsiteY5" fmla="*/ 3701549 h 6858000"/>
              <a:gd name="connsiteX6" fmla="*/ 9989763 w 12192000"/>
              <a:gd name="connsiteY6" fmla="*/ 3701549 h 6858000"/>
              <a:gd name="connsiteX7" fmla="*/ 9989763 w 12192000"/>
              <a:gd name="connsiteY7" fmla="*/ 36996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18088" y="3699600"/>
                </a:moveTo>
                <a:lnTo>
                  <a:pt x="8018088" y="6086475"/>
                </a:lnTo>
                <a:lnTo>
                  <a:pt x="9989763" y="6086475"/>
                </a:lnTo>
                <a:lnTo>
                  <a:pt x="9989763" y="6034088"/>
                </a:lnTo>
                <a:lnTo>
                  <a:pt x="9991724" y="6034088"/>
                </a:lnTo>
                <a:lnTo>
                  <a:pt x="9991724" y="3701549"/>
                </a:lnTo>
                <a:lnTo>
                  <a:pt x="9989763" y="3701549"/>
                </a:lnTo>
                <a:lnTo>
                  <a:pt x="9989763" y="3699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bg1">
                <a:lumMod val="90000"/>
                <a:lumOff val="10000"/>
              </a:schemeClr>
            </a:fgClr>
            <a:bgClr>
              <a:schemeClr val="bg2"/>
            </a:bgClr>
          </a:pattFill>
        </p:spPr>
        <p:txBody>
          <a:bodyPr vert="horz" lIns="0" tIns="0" rIns="0" bIns="4320000" rtlCol="0" anchor="ctr" anchorCtr="1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on area to add picture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xmlns="" id="{BE83E53A-3332-4DDB-8C0D-9138F7F8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45800"/>
            <a:ext cx="10080625" cy="3304175"/>
          </a:xfrm>
          <a:custGeom>
            <a:avLst/>
            <a:gdLst>
              <a:gd name="connsiteX0" fmla="*/ 8040001 w 10080625"/>
              <a:gd name="connsiteY0" fmla="*/ 2527200 h 3304175"/>
              <a:gd name="connsiteX1" fmla="*/ 8040001 w 10080625"/>
              <a:gd name="connsiteY1" fmla="*/ 3198076 h 3304175"/>
              <a:gd name="connsiteX2" fmla="*/ 9963095 w 10080625"/>
              <a:gd name="connsiteY2" fmla="*/ 3198076 h 3304175"/>
              <a:gd name="connsiteX3" fmla="*/ 9963095 w 10080625"/>
              <a:gd name="connsiteY3" fmla="*/ 2527200 h 3304175"/>
              <a:gd name="connsiteX4" fmla="*/ 0 w 10080625"/>
              <a:gd name="connsiteY4" fmla="*/ 0 h 3304175"/>
              <a:gd name="connsiteX5" fmla="*/ 10080625 w 10080625"/>
              <a:gd name="connsiteY5" fmla="*/ 0 h 3304175"/>
              <a:gd name="connsiteX6" fmla="*/ 10080625 w 10080625"/>
              <a:gd name="connsiteY6" fmla="*/ 3304175 h 3304175"/>
              <a:gd name="connsiteX7" fmla="*/ 0 w 10080625"/>
              <a:gd name="connsiteY7" fmla="*/ 3304175 h 330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0625" h="3304175">
                <a:moveTo>
                  <a:pt x="8040001" y="2527200"/>
                </a:moveTo>
                <a:lnTo>
                  <a:pt x="8040001" y="3198076"/>
                </a:lnTo>
                <a:lnTo>
                  <a:pt x="9963095" y="3198076"/>
                </a:lnTo>
                <a:lnTo>
                  <a:pt x="9963095" y="2527200"/>
                </a:lnTo>
                <a:close/>
                <a:moveTo>
                  <a:pt x="0" y="0"/>
                </a:moveTo>
                <a:lnTo>
                  <a:pt x="10080625" y="0"/>
                </a:lnTo>
                <a:lnTo>
                  <a:pt x="10080625" y="3304175"/>
                </a:lnTo>
                <a:lnTo>
                  <a:pt x="0" y="3304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352800" tIns="194400">
            <a:noAutofit/>
          </a:bodyPr>
          <a:lstStyle>
            <a:lvl1pPr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C3F9BEB5-0A55-4E2D-A283-A64EEC73B56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4887000"/>
            <a:ext cx="5637963" cy="388989"/>
          </a:xfrm>
        </p:spPr>
        <p:txBody>
          <a:bodyPr tIns="50800" anchor="b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B1B14E90-4F21-4322-8B8C-FB9A38952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200" y="5664600"/>
            <a:ext cx="5637963" cy="194400"/>
          </a:xfrm>
        </p:spPr>
        <p:txBody>
          <a:bodyPr anchor="b"/>
          <a:lstStyle>
            <a:lvl1pPr>
              <a:defRPr sz="1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Presenter Name / Presenter Title / Date</a:t>
            </a: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xmlns="" id="{E37270D5-30B8-41CF-9FD6-81CF629B3D8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D11101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8C2BE-BFFD-44FE-B91C-2F7619E5C95B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E06DB67-C82F-4FB2-9304-1C257E49782A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6371E-9D17-4833-9D7C-91918309D1E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8C924-92B2-4D7E-98BF-44DF9DEF746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29464F3-59F2-4CAE-8832-5EE315CC0D24}"/>
              </a:ext>
            </a:extLst>
          </p:cNvPr>
          <p:cNvGrpSpPr>
            <a:grpSpLocks noChangeAspect="1"/>
          </p:cNvGrpSpPr>
          <p:nvPr/>
        </p:nvGrpSpPr>
        <p:grpSpPr>
          <a:xfrm>
            <a:off x="8137200" y="5567400"/>
            <a:ext cx="1749600" cy="355275"/>
            <a:chOff x="10178400" y="6351918"/>
            <a:chExt cx="1652360" cy="335529"/>
          </a:xfrm>
        </p:grpSpPr>
        <p:sp>
          <p:nvSpPr>
            <p:cNvPr id="22" name="Date Placeholder 8">
              <a:extLst>
                <a:ext uri="{FF2B5EF4-FFF2-40B4-BE49-F238E27FC236}">
                  <a16:creationId xmlns:a16="http://schemas.microsoft.com/office/drawing/2014/main" xmlns="" id="{A940C691-2570-4172-B700-44E3B95B6D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78400" y="6351918"/>
              <a:ext cx="3600" cy="3600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en-US"/>
              </a:defPPr>
              <a:lvl1pPr marL="0" algn="r" defTabSz="972000" rtl="0" eaLnBrk="1" latinLnBrk="0" hangingPunct="1">
                <a:defRPr sz="600" kern="1200" baseline="0">
                  <a:noFill/>
                  <a:latin typeface="+mn-lt"/>
                  <a:ea typeface="+mn-ea"/>
                  <a:cs typeface="+mn-cs"/>
                </a:defRPr>
              </a:lvl1pPr>
              <a:lvl2pPr marL="291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4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80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1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4A728B0-2EE8-4602-849F-D2D469FDAEE2}" type="datetime1">
                <a:rPr lang="en-US"/>
                <a:pPr/>
                <a:t>6/23/2022</a:t>
              </a:fld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115C565-0794-4F11-B3E4-11D900876D6C}"/>
                </a:ext>
              </a:extLst>
            </p:cNvPr>
            <p:cNvSpPr/>
            <p:nvPr/>
          </p:nvSpPr>
          <p:spPr>
            <a:xfrm>
              <a:off x="10178400" y="6415204"/>
              <a:ext cx="271343" cy="208956"/>
            </a:xfrm>
            <a:custGeom>
              <a:avLst/>
              <a:gdLst>
                <a:gd name="connsiteX0" fmla="*/ 147461 w 271343"/>
                <a:gd name="connsiteY0" fmla="*/ 76118 h 208956"/>
                <a:gd name="connsiteX1" fmla="*/ 63287 w 271343"/>
                <a:gd name="connsiteY1" fmla="*/ 0 h 208956"/>
                <a:gd name="connsiteX2" fmla="*/ 0 w 271343"/>
                <a:gd name="connsiteY2" fmla="*/ 0 h 208956"/>
                <a:gd name="connsiteX3" fmla="*/ 123891 w 271343"/>
                <a:gd name="connsiteY3" fmla="*/ 132839 h 208956"/>
                <a:gd name="connsiteX4" fmla="*/ 208065 w 271343"/>
                <a:gd name="connsiteY4" fmla="*/ 208956 h 208956"/>
                <a:gd name="connsiteX5" fmla="*/ 271344 w 271343"/>
                <a:gd name="connsiteY5" fmla="*/ 208956 h 208956"/>
                <a:gd name="connsiteX6" fmla="*/ 147461 w 271343"/>
                <a:gd name="connsiteY6" fmla="*/ 76118 h 2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43" h="208956">
                  <a:moveTo>
                    <a:pt x="147461" y="76118"/>
                  </a:moveTo>
                  <a:cubicBezTo>
                    <a:pt x="103587" y="64778"/>
                    <a:pt x="63287" y="50448"/>
                    <a:pt x="63287" y="0"/>
                  </a:cubicBezTo>
                  <a:lnTo>
                    <a:pt x="0" y="0"/>
                  </a:lnTo>
                  <a:cubicBezTo>
                    <a:pt x="0" y="94622"/>
                    <a:pt x="61795" y="117017"/>
                    <a:pt x="123891" y="132839"/>
                  </a:cubicBezTo>
                  <a:cubicBezTo>
                    <a:pt x="167765" y="144178"/>
                    <a:pt x="208065" y="154405"/>
                    <a:pt x="208065" y="208956"/>
                  </a:cubicBezTo>
                  <a:lnTo>
                    <a:pt x="271344" y="208956"/>
                  </a:lnTo>
                  <a:cubicBezTo>
                    <a:pt x="271344" y="113474"/>
                    <a:pt x="208657" y="91939"/>
                    <a:pt x="147461" y="76118"/>
                  </a:cubicBez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97000">
                  <a:schemeClr val="accent2"/>
                </a:gs>
              </a:gsLst>
              <a:lin ang="0" scaled="0"/>
            </a:gradFill>
            <a:ln w="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63619E5-904B-4602-A812-EC1CB274C269}"/>
                </a:ext>
              </a:extLst>
            </p:cNvPr>
            <p:cNvGrpSpPr/>
            <p:nvPr userDrawn="1"/>
          </p:nvGrpSpPr>
          <p:grpSpPr>
            <a:xfrm>
              <a:off x="10229447" y="6351918"/>
              <a:ext cx="1601313" cy="335529"/>
              <a:chOff x="10229447" y="6351918"/>
              <a:chExt cx="1601313" cy="33552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2CC646E-4A17-48E2-802C-76EC95C18DC2}"/>
                  </a:ext>
                </a:extLst>
              </p:cNvPr>
              <p:cNvSpPr/>
              <p:nvPr/>
            </p:nvSpPr>
            <p:spPr>
              <a:xfrm>
                <a:off x="10229447" y="6624161"/>
                <a:ext cx="157033" cy="63286"/>
              </a:xfrm>
              <a:custGeom>
                <a:avLst/>
                <a:gdLst>
                  <a:gd name="connsiteX0" fmla="*/ 0 w 157033"/>
                  <a:gd name="connsiteY0" fmla="*/ 63287 h 63286"/>
                  <a:gd name="connsiteX1" fmla="*/ 93115 w 157033"/>
                  <a:gd name="connsiteY1" fmla="*/ 63287 h 63286"/>
                  <a:gd name="connsiteX2" fmla="*/ 157033 w 157033"/>
                  <a:gd name="connsiteY2" fmla="*/ 0 h 63286"/>
                  <a:gd name="connsiteX3" fmla="*/ 0 w 157033"/>
                  <a:gd name="connsiteY3" fmla="*/ 0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33" h="63286">
                    <a:moveTo>
                      <a:pt x="0" y="63287"/>
                    </a:moveTo>
                    <a:lnTo>
                      <a:pt x="93115" y="63287"/>
                    </a:lnTo>
                    <a:cubicBezTo>
                      <a:pt x="128041" y="63287"/>
                      <a:pt x="157033" y="36417"/>
                      <a:pt x="1570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19DB632-6E80-4AF6-B454-8B2A5370EFE4}"/>
                  </a:ext>
                </a:extLst>
              </p:cNvPr>
              <p:cNvSpPr/>
              <p:nvPr/>
            </p:nvSpPr>
            <p:spPr>
              <a:xfrm>
                <a:off x="10241686" y="6351918"/>
                <a:ext cx="156717" cy="63286"/>
              </a:xfrm>
              <a:custGeom>
                <a:avLst/>
                <a:gdLst>
                  <a:gd name="connsiteX0" fmla="*/ 156718 w 156717"/>
                  <a:gd name="connsiteY0" fmla="*/ 0 h 63286"/>
                  <a:gd name="connsiteX1" fmla="*/ 63879 w 156717"/>
                  <a:gd name="connsiteY1" fmla="*/ 0 h 63286"/>
                  <a:gd name="connsiteX2" fmla="*/ 0 w 156717"/>
                  <a:gd name="connsiteY2" fmla="*/ 63287 h 63286"/>
                  <a:gd name="connsiteX3" fmla="*/ 156718 w 156717"/>
                  <a:gd name="connsiteY3" fmla="*/ 63287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717" h="63286">
                    <a:moveTo>
                      <a:pt x="156718" y="0"/>
                    </a:moveTo>
                    <a:lnTo>
                      <a:pt x="63879" y="0"/>
                    </a:lnTo>
                    <a:cubicBezTo>
                      <a:pt x="28953" y="0"/>
                      <a:pt x="0" y="26869"/>
                      <a:pt x="0" y="63287"/>
                    </a:cubicBezTo>
                    <a:lnTo>
                      <a:pt x="156718" y="63287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B737D10-FD12-4C0D-AB5B-7DB95F750F1B}"/>
                  </a:ext>
                </a:extLst>
              </p:cNvPr>
              <p:cNvSpPr/>
              <p:nvPr/>
            </p:nvSpPr>
            <p:spPr>
              <a:xfrm>
                <a:off x="10517149" y="6471318"/>
                <a:ext cx="123882" cy="156417"/>
              </a:xfrm>
              <a:custGeom>
                <a:avLst/>
                <a:gdLst>
                  <a:gd name="connsiteX0" fmla="*/ 74034 w 123882"/>
                  <a:gd name="connsiteY0" fmla="*/ 63287 h 156417"/>
                  <a:gd name="connsiteX1" fmla="*/ 38524 w 123882"/>
                  <a:gd name="connsiteY1" fmla="*/ 44782 h 156417"/>
                  <a:gd name="connsiteX2" fmla="*/ 61211 w 123882"/>
                  <a:gd name="connsiteY2" fmla="*/ 31643 h 156417"/>
                  <a:gd name="connsiteX3" fmla="*/ 92855 w 123882"/>
                  <a:gd name="connsiteY3" fmla="*/ 50456 h 156417"/>
                  <a:gd name="connsiteX4" fmla="*/ 120916 w 123882"/>
                  <a:gd name="connsiteY4" fmla="*/ 33143 h 156417"/>
                  <a:gd name="connsiteX5" fmla="*/ 61211 w 123882"/>
                  <a:gd name="connsiteY5" fmla="*/ 0 h 156417"/>
                  <a:gd name="connsiteX6" fmla="*/ 4490 w 123882"/>
                  <a:gd name="connsiteY6" fmla="*/ 45966 h 156417"/>
                  <a:gd name="connsiteX7" fmla="*/ 54946 w 123882"/>
                  <a:gd name="connsiteY7" fmla="*/ 91340 h 156417"/>
                  <a:gd name="connsiteX8" fmla="*/ 89272 w 123882"/>
                  <a:gd name="connsiteY8" fmla="*/ 110144 h 156417"/>
                  <a:gd name="connsiteX9" fmla="*/ 64194 w 123882"/>
                  <a:gd name="connsiteY9" fmla="*/ 124774 h 156417"/>
                  <a:gd name="connsiteX10" fmla="*/ 31359 w 123882"/>
                  <a:gd name="connsiteY10" fmla="*/ 102387 h 156417"/>
                  <a:gd name="connsiteX11" fmla="*/ 0 w 123882"/>
                  <a:gd name="connsiteY11" fmla="*/ 119700 h 156417"/>
                  <a:gd name="connsiteX12" fmla="*/ 63287 w 123882"/>
                  <a:gd name="connsiteY12" fmla="*/ 156418 h 156417"/>
                  <a:gd name="connsiteX13" fmla="*/ 123883 w 123882"/>
                  <a:gd name="connsiteY13" fmla="*/ 108953 h 156417"/>
                  <a:gd name="connsiteX14" fmla="*/ 74034 w 123882"/>
                  <a:gd name="connsiteY14" fmla="*/ 63287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82" h="156417">
                    <a:moveTo>
                      <a:pt x="74034" y="63287"/>
                    </a:moveTo>
                    <a:cubicBezTo>
                      <a:pt x="48657" y="59404"/>
                      <a:pt x="38524" y="53439"/>
                      <a:pt x="38524" y="44782"/>
                    </a:cubicBezTo>
                    <a:cubicBezTo>
                      <a:pt x="38524" y="36125"/>
                      <a:pt x="49872" y="31643"/>
                      <a:pt x="61211" y="31643"/>
                    </a:cubicBezTo>
                    <a:cubicBezTo>
                      <a:pt x="73451" y="31643"/>
                      <a:pt x="86581" y="38217"/>
                      <a:pt x="92855" y="50456"/>
                    </a:cubicBezTo>
                    <a:lnTo>
                      <a:pt x="120916" y="33143"/>
                    </a:lnTo>
                    <a:cubicBezTo>
                      <a:pt x="109868" y="11647"/>
                      <a:pt x="90764" y="0"/>
                      <a:pt x="61211" y="0"/>
                    </a:cubicBezTo>
                    <a:cubicBezTo>
                      <a:pt x="30760" y="0"/>
                      <a:pt x="4490" y="18505"/>
                      <a:pt x="4490" y="45966"/>
                    </a:cubicBezTo>
                    <a:cubicBezTo>
                      <a:pt x="4490" y="71935"/>
                      <a:pt x="23003" y="86565"/>
                      <a:pt x="54946" y="91340"/>
                    </a:cubicBezTo>
                    <a:cubicBezTo>
                      <a:pt x="79124" y="95222"/>
                      <a:pt x="89272" y="100296"/>
                      <a:pt x="89272" y="110144"/>
                    </a:cubicBezTo>
                    <a:cubicBezTo>
                      <a:pt x="89272" y="118509"/>
                      <a:pt x="79716" y="124774"/>
                      <a:pt x="64194" y="124774"/>
                    </a:cubicBezTo>
                    <a:cubicBezTo>
                      <a:pt x="48972" y="124774"/>
                      <a:pt x="36733" y="114326"/>
                      <a:pt x="31359" y="102387"/>
                    </a:cubicBezTo>
                    <a:lnTo>
                      <a:pt x="0" y="119700"/>
                    </a:lnTo>
                    <a:cubicBezTo>
                      <a:pt x="8956" y="142387"/>
                      <a:pt x="33143" y="156418"/>
                      <a:pt x="63287" y="156418"/>
                    </a:cubicBezTo>
                    <a:cubicBezTo>
                      <a:pt x="97613" y="156418"/>
                      <a:pt x="123883" y="139104"/>
                      <a:pt x="123883" y="108953"/>
                    </a:cubicBezTo>
                    <a:cubicBezTo>
                      <a:pt x="123883" y="79708"/>
                      <a:pt x="104478" y="68069"/>
                      <a:pt x="74034" y="6328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7FB01C06-8027-4FFE-89B7-7FCF10E5E4A8}"/>
                  </a:ext>
                </a:extLst>
              </p:cNvPr>
              <p:cNvSpPr/>
              <p:nvPr/>
            </p:nvSpPr>
            <p:spPr>
              <a:xfrm>
                <a:off x="10653950" y="6471326"/>
                <a:ext cx="159100" cy="156417"/>
              </a:xfrm>
              <a:custGeom>
                <a:avLst/>
                <a:gdLst>
                  <a:gd name="connsiteX0" fmla="*/ 79400 w 159100"/>
                  <a:gd name="connsiteY0" fmla="*/ 0 h 156417"/>
                  <a:gd name="connsiteX1" fmla="*/ 0 w 159100"/>
                  <a:gd name="connsiteY1" fmla="*/ 78209 h 156417"/>
                  <a:gd name="connsiteX2" fmla="*/ 79400 w 159100"/>
                  <a:gd name="connsiteY2" fmla="*/ 156418 h 156417"/>
                  <a:gd name="connsiteX3" fmla="*/ 159101 w 159100"/>
                  <a:gd name="connsiteY3" fmla="*/ 78209 h 156417"/>
                  <a:gd name="connsiteX4" fmla="*/ 79400 w 159100"/>
                  <a:gd name="connsiteY4" fmla="*/ 0 h 156417"/>
                  <a:gd name="connsiteX5" fmla="*/ 79400 w 159100"/>
                  <a:gd name="connsiteY5" fmla="*/ 124174 h 156417"/>
                  <a:gd name="connsiteX6" fmla="*/ 35210 w 159100"/>
                  <a:gd name="connsiteY6" fmla="*/ 78209 h 156417"/>
                  <a:gd name="connsiteX7" fmla="*/ 79400 w 159100"/>
                  <a:gd name="connsiteY7" fmla="*/ 32235 h 156417"/>
                  <a:gd name="connsiteX8" fmla="*/ 123875 w 159100"/>
                  <a:gd name="connsiteY8" fmla="*/ 78209 h 156417"/>
                  <a:gd name="connsiteX9" fmla="*/ 79400 w 159100"/>
                  <a:gd name="connsiteY9" fmla="*/ 1241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00" h="156417">
                    <a:moveTo>
                      <a:pt x="79400" y="0"/>
                    </a:moveTo>
                    <a:cubicBezTo>
                      <a:pt x="33727" y="0"/>
                      <a:pt x="0" y="32535"/>
                      <a:pt x="0" y="78209"/>
                    </a:cubicBezTo>
                    <a:cubicBezTo>
                      <a:pt x="0" y="123882"/>
                      <a:pt x="33727" y="156418"/>
                      <a:pt x="79400" y="156418"/>
                    </a:cubicBezTo>
                    <a:cubicBezTo>
                      <a:pt x="125374" y="156418"/>
                      <a:pt x="159101" y="123882"/>
                      <a:pt x="159101" y="78209"/>
                    </a:cubicBezTo>
                    <a:cubicBezTo>
                      <a:pt x="159101" y="32535"/>
                      <a:pt x="125374" y="0"/>
                      <a:pt x="79400" y="0"/>
                    </a:cubicBezTo>
                    <a:close/>
                    <a:moveTo>
                      <a:pt x="79400" y="124174"/>
                    </a:moveTo>
                    <a:cubicBezTo>
                      <a:pt x="53731" y="124174"/>
                      <a:pt x="35210" y="105370"/>
                      <a:pt x="35210" y="78209"/>
                    </a:cubicBezTo>
                    <a:cubicBezTo>
                      <a:pt x="35210" y="51048"/>
                      <a:pt x="53723" y="32235"/>
                      <a:pt x="79400" y="32235"/>
                    </a:cubicBezTo>
                    <a:cubicBezTo>
                      <a:pt x="105078" y="32235"/>
                      <a:pt x="123875" y="51040"/>
                      <a:pt x="123875" y="78209"/>
                    </a:cubicBezTo>
                    <a:cubicBezTo>
                      <a:pt x="123875" y="105378"/>
                      <a:pt x="105070" y="124174"/>
                      <a:pt x="79400" y="1241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6C12CBCC-61FB-4A50-AF22-5D80EF279D46}"/>
                  </a:ext>
                </a:extLst>
              </p:cNvPr>
              <p:cNvSpPr/>
              <p:nvPr/>
            </p:nvSpPr>
            <p:spPr>
              <a:xfrm>
                <a:off x="11540312" y="6471326"/>
                <a:ext cx="152274" cy="156417"/>
              </a:xfrm>
              <a:custGeom>
                <a:avLst/>
                <a:gdLst>
                  <a:gd name="connsiteX0" fmla="*/ 77017 w 152274"/>
                  <a:gd name="connsiteY0" fmla="*/ 0 h 156417"/>
                  <a:gd name="connsiteX1" fmla="*/ 0 w 152274"/>
                  <a:gd name="connsiteY1" fmla="*/ 78209 h 156417"/>
                  <a:gd name="connsiteX2" fmla="*/ 77017 w 152274"/>
                  <a:gd name="connsiteY2" fmla="*/ 156418 h 156417"/>
                  <a:gd name="connsiteX3" fmla="*/ 144179 w 152274"/>
                  <a:gd name="connsiteY3" fmla="*/ 125966 h 156417"/>
                  <a:gd name="connsiteX4" fmla="*/ 117349 w 152274"/>
                  <a:gd name="connsiteY4" fmla="*/ 105970 h 156417"/>
                  <a:gd name="connsiteX5" fmla="*/ 77049 w 152274"/>
                  <a:gd name="connsiteY5" fmla="*/ 125374 h 156417"/>
                  <a:gd name="connsiteX6" fmla="*/ 34958 w 152274"/>
                  <a:gd name="connsiteY6" fmla="*/ 88057 h 156417"/>
                  <a:gd name="connsiteX7" fmla="*/ 152275 w 152274"/>
                  <a:gd name="connsiteY7" fmla="*/ 88057 h 156417"/>
                  <a:gd name="connsiteX8" fmla="*/ 152275 w 152274"/>
                  <a:gd name="connsiteY8" fmla="*/ 75218 h 156417"/>
                  <a:gd name="connsiteX9" fmla="*/ 77017 w 152274"/>
                  <a:gd name="connsiteY9" fmla="*/ 0 h 156417"/>
                  <a:gd name="connsiteX10" fmla="*/ 36717 w 152274"/>
                  <a:gd name="connsiteY10" fmla="*/ 59720 h 156417"/>
                  <a:gd name="connsiteX11" fmla="*/ 77017 w 152274"/>
                  <a:gd name="connsiteY11" fmla="*/ 29868 h 156417"/>
                  <a:gd name="connsiteX12" fmla="*/ 117017 w 152274"/>
                  <a:gd name="connsiteY12" fmla="*/ 59720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274" h="156417">
                    <a:moveTo>
                      <a:pt x="77017" y="0"/>
                    </a:moveTo>
                    <a:cubicBezTo>
                      <a:pt x="31343" y="0"/>
                      <a:pt x="0" y="32535"/>
                      <a:pt x="0" y="78209"/>
                    </a:cubicBezTo>
                    <a:cubicBezTo>
                      <a:pt x="0" y="123882"/>
                      <a:pt x="31343" y="156418"/>
                      <a:pt x="77017" y="156418"/>
                    </a:cubicBezTo>
                    <a:cubicBezTo>
                      <a:pt x="110452" y="156418"/>
                      <a:pt x="129257" y="145070"/>
                      <a:pt x="144179" y="125966"/>
                    </a:cubicBezTo>
                    <a:lnTo>
                      <a:pt x="117349" y="105970"/>
                    </a:lnTo>
                    <a:cubicBezTo>
                      <a:pt x="108392" y="117609"/>
                      <a:pt x="96753" y="125374"/>
                      <a:pt x="77049" y="125374"/>
                    </a:cubicBezTo>
                    <a:cubicBezTo>
                      <a:pt x="54062" y="125374"/>
                      <a:pt x="38240" y="110444"/>
                      <a:pt x="34958" y="88057"/>
                    </a:cubicBezTo>
                    <a:lnTo>
                      <a:pt x="152275" y="88057"/>
                    </a:lnTo>
                    <a:lnTo>
                      <a:pt x="152275" y="75218"/>
                    </a:lnTo>
                    <a:cubicBezTo>
                      <a:pt x="152243" y="31044"/>
                      <a:pt x="121791" y="0"/>
                      <a:pt x="77017" y="0"/>
                    </a:cubicBezTo>
                    <a:close/>
                    <a:moveTo>
                      <a:pt x="36717" y="59720"/>
                    </a:moveTo>
                    <a:cubicBezTo>
                      <a:pt x="42691" y="41815"/>
                      <a:pt x="57013" y="29868"/>
                      <a:pt x="77017" y="29868"/>
                    </a:cubicBezTo>
                    <a:cubicBezTo>
                      <a:pt x="98513" y="29868"/>
                      <a:pt x="112527" y="43283"/>
                      <a:pt x="117017" y="59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15A99098-AE1D-4454-AA0A-EA7A867BA75E}"/>
                  </a:ext>
                </a:extLst>
              </p:cNvPr>
              <p:cNvSpPr/>
              <p:nvPr/>
            </p:nvSpPr>
            <p:spPr>
              <a:xfrm>
                <a:off x="11711644" y="6474900"/>
                <a:ext cx="60311" cy="57912"/>
              </a:xfrm>
              <a:custGeom>
                <a:avLst/>
                <a:gdLst>
                  <a:gd name="connsiteX0" fmla="*/ 23894 w 60311"/>
                  <a:gd name="connsiteY0" fmla="*/ 0 h 57912"/>
                  <a:gd name="connsiteX1" fmla="*/ 0 w 60311"/>
                  <a:gd name="connsiteY1" fmla="*/ 57913 h 57912"/>
                  <a:gd name="connsiteX2" fmla="*/ 13415 w 60311"/>
                  <a:gd name="connsiteY2" fmla="*/ 57913 h 57912"/>
                  <a:gd name="connsiteX3" fmla="*/ 18489 w 60311"/>
                  <a:gd name="connsiteY3" fmla="*/ 44782 h 57912"/>
                  <a:gd name="connsiteX4" fmla="*/ 41823 w 60311"/>
                  <a:gd name="connsiteY4" fmla="*/ 44782 h 57912"/>
                  <a:gd name="connsiteX5" fmla="*/ 46897 w 60311"/>
                  <a:gd name="connsiteY5" fmla="*/ 57913 h 57912"/>
                  <a:gd name="connsiteX6" fmla="*/ 60312 w 60311"/>
                  <a:gd name="connsiteY6" fmla="*/ 57913 h 57912"/>
                  <a:gd name="connsiteX7" fmla="*/ 36433 w 60311"/>
                  <a:gd name="connsiteY7" fmla="*/ 0 h 57912"/>
                  <a:gd name="connsiteX8" fmla="*/ 22703 w 60311"/>
                  <a:gd name="connsiteY8" fmla="*/ 34050 h 57912"/>
                  <a:gd name="connsiteX9" fmla="*/ 30160 w 60311"/>
                  <a:gd name="connsiteY9" fmla="*/ 14322 h 57912"/>
                  <a:gd name="connsiteX10" fmla="*/ 37625 w 60311"/>
                  <a:gd name="connsiteY10" fmla="*/ 34050 h 5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11" h="57912">
                    <a:moveTo>
                      <a:pt x="23894" y="0"/>
                    </a:moveTo>
                    <a:lnTo>
                      <a:pt x="0" y="57913"/>
                    </a:lnTo>
                    <a:lnTo>
                      <a:pt x="13415" y="57913"/>
                    </a:lnTo>
                    <a:lnTo>
                      <a:pt x="18489" y="44782"/>
                    </a:lnTo>
                    <a:lnTo>
                      <a:pt x="41823" y="44782"/>
                    </a:lnTo>
                    <a:lnTo>
                      <a:pt x="46897" y="57913"/>
                    </a:lnTo>
                    <a:lnTo>
                      <a:pt x="60312" y="57913"/>
                    </a:lnTo>
                    <a:lnTo>
                      <a:pt x="36433" y="0"/>
                    </a:lnTo>
                    <a:close/>
                    <a:moveTo>
                      <a:pt x="22703" y="34050"/>
                    </a:moveTo>
                    <a:lnTo>
                      <a:pt x="30160" y="14322"/>
                    </a:lnTo>
                    <a:lnTo>
                      <a:pt x="37625" y="3405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E062E073-A445-4E01-8F19-B156F8EBB10E}"/>
                  </a:ext>
                </a:extLst>
              </p:cNvPr>
              <p:cNvSpPr/>
              <p:nvPr/>
            </p:nvSpPr>
            <p:spPr>
              <a:xfrm>
                <a:off x="10815252" y="6415204"/>
                <a:ext cx="211639" cy="208956"/>
              </a:xfrm>
              <a:custGeom>
                <a:avLst/>
                <a:gdLst>
                  <a:gd name="connsiteX0" fmla="*/ 169848 w 211639"/>
                  <a:gd name="connsiteY0" fmla="*/ 15522 h 208956"/>
                  <a:gd name="connsiteX1" fmla="*/ 135814 w 211639"/>
                  <a:gd name="connsiteY1" fmla="*/ 15522 h 208956"/>
                  <a:gd name="connsiteX2" fmla="*/ 135814 w 211639"/>
                  <a:gd name="connsiteY2" fmla="*/ 59712 h 208956"/>
                  <a:gd name="connsiteX3" fmla="*/ 65070 w 211639"/>
                  <a:gd name="connsiteY3" fmla="*/ 59712 h 208956"/>
                  <a:gd name="connsiteX4" fmla="*/ 65070 w 211639"/>
                  <a:gd name="connsiteY4" fmla="*/ 31935 h 208956"/>
                  <a:gd name="connsiteX5" fmla="*/ 106270 w 211639"/>
                  <a:gd name="connsiteY5" fmla="*/ 31935 h 208956"/>
                  <a:gd name="connsiteX6" fmla="*/ 106270 w 211639"/>
                  <a:gd name="connsiteY6" fmla="*/ 0 h 208956"/>
                  <a:gd name="connsiteX7" fmla="*/ 63579 w 211639"/>
                  <a:gd name="connsiteY7" fmla="*/ 0 h 208956"/>
                  <a:gd name="connsiteX8" fmla="*/ 31044 w 211639"/>
                  <a:gd name="connsiteY8" fmla="*/ 31935 h 208956"/>
                  <a:gd name="connsiteX9" fmla="*/ 31044 w 211639"/>
                  <a:gd name="connsiteY9" fmla="*/ 59696 h 208956"/>
                  <a:gd name="connsiteX10" fmla="*/ 0 w 211639"/>
                  <a:gd name="connsiteY10" fmla="*/ 59696 h 208956"/>
                  <a:gd name="connsiteX11" fmla="*/ 0 w 211639"/>
                  <a:gd name="connsiteY11" fmla="*/ 91639 h 208956"/>
                  <a:gd name="connsiteX12" fmla="*/ 31044 w 211639"/>
                  <a:gd name="connsiteY12" fmla="*/ 91639 h 208956"/>
                  <a:gd name="connsiteX13" fmla="*/ 31044 w 211639"/>
                  <a:gd name="connsiteY13" fmla="*/ 208956 h 208956"/>
                  <a:gd name="connsiteX14" fmla="*/ 65070 w 211639"/>
                  <a:gd name="connsiteY14" fmla="*/ 208956 h 208956"/>
                  <a:gd name="connsiteX15" fmla="*/ 65070 w 211639"/>
                  <a:gd name="connsiteY15" fmla="*/ 91639 h 208956"/>
                  <a:gd name="connsiteX16" fmla="*/ 135814 w 211639"/>
                  <a:gd name="connsiteY16" fmla="*/ 91639 h 208956"/>
                  <a:gd name="connsiteX17" fmla="*/ 135814 w 211639"/>
                  <a:gd name="connsiteY17" fmla="*/ 176713 h 208956"/>
                  <a:gd name="connsiteX18" fmla="*/ 168357 w 211639"/>
                  <a:gd name="connsiteY18" fmla="*/ 208956 h 208956"/>
                  <a:gd name="connsiteX19" fmla="*/ 211640 w 211639"/>
                  <a:gd name="connsiteY19" fmla="*/ 208956 h 208956"/>
                  <a:gd name="connsiteX20" fmla="*/ 211640 w 211639"/>
                  <a:gd name="connsiteY20" fmla="*/ 176713 h 208956"/>
                  <a:gd name="connsiteX21" fmla="*/ 169817 w 211639"/>
                  <a:gd name="connsiteY21" fmla="*/ 176713 h 208956"/>
                  <a:gd name="connsiteX22" fmla="*/ 169817 w 211639"/>
                  <a:gd name="connsiteY22" fmla="*/ 91639 h 208956"/>
                  <a:gd name="connsiteX23" fmla="*/ 211640 w 211639"/>
                  <a:gd name="connsiteY23" fmla="*/ 91639 h 208956"/>
                  <a:gd name="connsiteX24" fmla="*/ 211640 w 211639"/>
                  <a:gd name="connsiteY24" fmla="*/ 59696 h 208956"/>
                  <a:gd name="connsiteX25" fmla="*/ 169817 w 211639"/>
                  <a:gd name="connsiteY25" fmla="*/ 59696 h 20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1639" h="208956">
                    <a:moveTo>
                      <a:pt x="169848" y="15522"/>
                    </a:moveTo>
                    <a:lnTo>
                      <a:pt x="135814" y="15522"/>
                    </a:lnTo>
                    <a:lnTo>
                      <a:pt x="135814" y="59712"/>
                    </a:lnTo>
                    <a:lnTo>
                      <a:pt x="65070" y="59712"/>
                    </a:lnTo>
                    <a:lnTo>
                      <a:pt x="65070" y="31935"/>
                    </a:lnTo>
                    <a:lnTo>
                      <a:pt x="106270" y="31935"/>
                    </a:lnTo>
                    <a:lnTo>
                      <a:pt x="106270" y="0"/>
                    </a:lnTo>
                    <a:lnTo>
                      <a:pt x="63579" y="0"/>
                    </a:lnTo>
                    <a:cubicBezTo>
                      <a:pt x="42683" y="0"/>
                      <a:pt x="31044" y="11340"/>
                      <a:pt x="31044" y="31935"/>
                    </a:cubicBezTo>
                    <a:lnTo>
                      <a:pt x="31044" y="59696"/>
                    </a:lnTo>
                    <a:lnTo>
                      <a:pt x="0" y="59696"/>
                    </a:lnTo>
                    <a:lnTo>
                      <a:pt x="0" y="91639"/>
                    </a:lnTo>
                    <a:lnTo>
                      <a:pt x="31044" y="91639"/>
                    </a:lnTo>
                    <a:lnTo>
                      <a:pt x="31044" y="208956"/>
                    </a:lnTo>
                    <a:lnTo>
                      <a:pt x="65070" y="208956"/>
                    </a:lnTo>
                    <a:lnTo>
                      <a:pt x="65070" y="91639"/>
                    </a:lnTo>
                    <a:lnTo>
                      <a:pt x="135814" y="91639"/>
                    </a:lnTo>
                    <a:lnTo>
                      <a:pt x="135814" y="176713"/>
                    </a:lnTo>
                    <a:cubicBezTo>
                      <a:pt x="135814" y="197609"/>
                      <a:pt x="147161" y="208956"/>
                      <a:pt x="168357" y="208956"/>
                    </a:cubicBezTo>
                    <a:lnTo>
                      <a:pt x="211640" y="208956"/>
                    </a:lnTo>
                    <a:lnTo>
                      <a:pt x="211640" y="176713"/>
                    </a:lnTo>
                    <a:lnTo>
                      <a:pt x="169817" y="176713"/>
                    </a:lnTo>
                    <a:lnTo>
                      <a:pt x="169817" y="91639"/>
                    </a:lnTo>
                    <a:lnTo>
                      <a:pt x="211640" y="91639"/>
                    </a:lnTo>
                    <a:lnTo>
                      <a:pt x="211640" y="59696"/>
                    </a:lnTo>
                    <a:lnTo>
                      <a:pt x="169817" y="59696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675FE43-A9A2-4C84-91DB-3B0175858DAD}"/>
                  </a:ext>
                </a:extLst>
              </p:cNvPr>
              <p:cNvSpPr/>
              <p:nvPr/>
            </p:nvSpPr>
            <p:spPr>
              <a:xfrm>
                <a:off x="11773447" y="6474009"/>
                <a:ext cx="57313" cy="59704"/>
              </a:xfrm>
              <a:custGeom>
                <a:avLst/>
                <a:gdLst>
                  <a:gd name="connsiteX0" fmla="*/ 26270 w 57313"/>
                  <a:gd name="connsiteY0" fmla="*/ 28361 h 59704"/>
                  <a:gd name="connsiteX1" fmla="*/ 26270 w 57313"/>
                  <a:gd name="connsiteY1" fmla="*/ 37909 h 59704"/>
                  <a:gd name="connsiteX2" fmla="*/ 44774 w 57313"/>
                  <a:gd name="connsiteY2" fmla="*/ 37909 h 59704"/>
                  <a:gd name="connsiteX3" fmla="*/ 29552 w 57313"/>
                  <a:gd name="connsiteY3" fmla="*/ 48657 h 59704"/>
                  <a:gd name="connsiteX4" fmla="*/ 11639 w 57313"/>
                  <a:gd name="connsiteY4" fmla="*/ 29852 h 59704"/>
                  <a:gd name="connsiteX5" fmla="*/ 29252 w 57313"/>
                  <a:gd name="connsiteY5" fmla="*/ 11048 h 59704"/>
                  <a:gd name="connsiteX6" fmla="*/ 44182 w 57313"/>
                  <a:gd name="connsiteY6" fmla="*/ 18805 h 59704"/>
                  <a:gd name="connsiteX7" fmla="*/ 54031 w 57313"/>
                  <a:gd name="connsiteY7" fmla="*/ 12239 h 59704"/>
                  <a:gd name="connsiteX8" fmla="*/ 29252 w 57313"/>
                  <a:gd name="connsiteY8" fmla="*/ 0 h 59704"/>
                  <a:gd name="connsiteX9" fmla="*/ 0 w 57313"/>
                  <a:gd name="connsiteY9" fmla="*/ 29852 h 59704"/>
                  <a:gd name="connsiteX10" fmla="*/ 29252 w 57313"/>
                  <a:gd name="connsiteY10" fmla="*/ 59704 h 59704"/>
                  <a:gd name="connsiteX11" fmla="*/ 57313 w 57313"/>
                  <a:gd name="connsiteY11" fmla="*/ 31643 h 59704"/>
                  <a:gd name="connsiteX12" fmla="*/ 57313 w 57313"/>
                  <a:gd name="connsiteY12" fmla="*/ 28361 h 5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313" h="59704">
                    <a:moveTo>
                      <a:pt x="26270" y="28361"/>
                    </a:moveTo>
                    <a:lnTo>
                      <a:pt x="26270" y="37909"/>
                    </a:lnTo>
                    <a:lnTo>
                      <a:pt x="44774" y="37909"/>
                    </a:lnTo>
                    <a:cubicBezTo>
                      <a:pt x="42691" y="43882"/>
                      <a:pt x="38209" y="48657"/>
                      <a:pt x="29552" y="48657"/>
                    </a:cubicBezTo>
                    <a:cubicBezTo>
                      <a:pt x="18805" y="48657"/>
                      <a:pt x="11639" y="40300"/>
                      <a:pt x="11639" y="29852"/>
                    </a:cubicBezTo>
                    <a:cubicBezTo>
                      <a:pt x="11639" y="19404"/>
                      <a:pt x="19104" y="11048"/>
                      <a:pt x="29252" y="11048"/>
                    </a:cubicBezTo>
                    <a:cubicBezTo>
                      <a:pt x="37017" y="11048"/>
                      <a:pt x="41491" y="14630"/>
                      <a:pt x="44182" y="18805"/>
                    </a:cubicBezTo>
                    <a:lnTo>
                      <a:pt x="54031" y="12239"/>
                    </a:lnTo>
                    <a:cubicBezTo>
                      <a:pt x="49556" y="4774"/>
                      <a:pt x="40900" y="0"/>
                      <a:pt x="29252" y="0"/>
                    </a:cubicBezTo>
                    <a:cubicBezTo>
                      <a:pt x="12539" y="0"/>
                      <a:pt x="0" y="13415"/>
                      <a:pt x="0" y="29852"/>
                    </a:cubicBezTo>
                    <a:cubicBezTo>
                      <a:pt x="0" y="46289"/>
                      <a:pt x="11939" y="59704"/>
                      <a:pt x="29252" y="59704"/>
                    </a:cubicBezTo>
                    <a:cubicBezTo>
                      <a:pt x="45974" y="59704"/>
                      <a:pt x="57313" y="48057"/>
                      <a:pt x="57313" y="31643"/>
                    </a:cubicBezTo>
                    <a:lnTo>
                      <a:pt x="57313" y="28361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C656904C-4966-4553-A01B-5D1BF776C05F}"/>
                  </a:ext>
                </a:extLst>
              </p:cNvPr>
              <p:cNvSpPr/>
              <p:nvPr/>
            </p:nvSpPr>
            <p:spPr>
              <a:xfrm>
                <a:off x="11444758" y="6474900"/>
                <a:ext cx="90447" cy="149260"/>
              </a:xfrm>
              <a:custGeom>
                <a:avLst/>
                <a:gdLst>
                  <a:gd name="connsiteX0" fmla="*/ 0 w 90447"/>
                  <a:gd name="connsiteY0" fmla="*/ 32243 h 149260"/>
                  <a:gd name="connsiteX1" fmla="*/ 0 w 90447"/>
                  <a:gd name="connsiteY1" fmla="*/ 149260 h 149260"/>
                  <a:gd name="connsiteX2" fmla="*/ 34026 w 90447"/>
                  <a:gd name="connsiteY2" fmla="*/ 149260 h 149260"/>
                  <a:gd name="connsiteX3" fmla="*/ 34026 w 90447"/>
                  <a:gd name="connsiteY3" fmla="*/ 32243 h 149260"/>
                  <a:gd name="connsiteX4" fmla="*/ 90448 w 90447"/>
                  <a:gd name="connsiteY4" fmla="*/ 32243 h 149260"/>
                  <a:gd name="connsiteX5" fmla="*/ 90448 w 90447"/>
                  <a:gd name="connsiteY5" fmla="*/ 0 h 149260"/>
                  <a:gd name="connsiteX6" fmla="*/ 32519 w 90447"/>
                  <a:gd name="connsiteY6" fmla="*/ 0 h 149260"/>
                  <a:gd name="connsiteX7" fmla="*/ 0 w 90447"/>
                  <a:gd name="connsiteY7" fmla="*/ 32243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47" h="149260">
                    <a:moveTo>
                      <a:pt x="0" y="32243"/>
                    </a:moveTo>
                    <a:lnTo>
                      <a:pt x="0" y="149260"/>
                    </a:lnTo>
                    <a:lnTo>
                      <a:pt x="34026" y="149260"/>
                    </a:lnTo>
                    <a:lnTo>
                      <a:pt x="34026" y="32243"/>
                    </a:lnTo>
                    <a:lnTo>
                      <a:pt x="90448" y="32243"/>
                    </a:lnTo>
                    <a:lnTo>
                      <a:pt x="90448" y="0"/>
                    </a:lnTo>
                    <a:lnTo>
                      <a:pt x="32519" y="0"/>
                    </a:lnTo>
                    <a:cubicBezTo>
                      <a:pt x="11340" y="0"/>
                      <a:pt x="0" y="11347"/>
                      <a:pt x="0" y="32243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B35B70E4-0D33-4030-B118-4FBE57767387}"/>
                  </a:ext>
                </a:extLst>
              </p:cNvPr>
              <p:cNvSpPr/>
              <p:nvPr/>
            </p:nvSpPr>
            <p:spPr>
              <a:xfrm>
                <a:off x="11037939" y="6474900"/>
                <a:ext cx="225078" cy="149260"/>
              </a:xfrm>
              <a:custGeom>
                <a:avLst/>
                <a:gdLst>
                  <a:gd name="connsiteX0" fmla="*/ 160600 w 225078"/>
                  <a:gd name="connsiteY0" fmla="*/ 100004 h 149260"/>
                  <a:gd name="connsiteX1" fmla="*/ 132539 w 225078"/>
                  <a:gd name="connsiteY1" fmla="*/ 0 h 149260"/>
                  <a:gd name="connsiteX2" fmla="*/ 92539 w 225078"/>
                  <a:gd name="connsiteY2" fmla="*/ 0 h 149260"/>
                  <a:gd name="connsiteX3" fmla="*/ 64478 w 225078"/>
                  <a:gd name="connsiteY3" fmla="*/ 100004 h 149260"/>
                  <a:gd name="connsiteX4" fmla="*/ 37009 w 225078"/>
                  <a:gd name="connsiteY4" fmla="*/ 0 h 149260"/>
                  <a:gd name="connsiteX5" fmla="*/ 0 w 225078"/>
                  <a:gd name="connsiteY5" fmla="*/ 0 h 149260"/>
                  <a:gd name="connsiteX6" fmla="*/ 44774 w 225078"/>
                  <a:gd name="connsiteY6" fmla="*/ 149260 h 149260"/>
                  <a:gd name="connsiteX7" fmla="*/ 81791 w 225078"/>
                  <a:gd name="connsiteY7" fmla="*/ 149260 h 149260"/>
                  <a:gd name="connsiteX8" fmla="*/ 112535 w 225078"/>
                  <a:gd name="connsiteY8" fmla="*/ 40900 h 149260"/>
                  <a:gd name="connsiteX9" fmla="*/ 143287 w 225078"/>
                  <a:gd name="connsiteY9" fmla="*/ 149260 h 149260"/>
                  <a:gd name="connsiteX10" fmla="*/ 180296 w 225078"/>
                  <a:gd name="connsiteY10" fmla="*/ 149260 h 149260"/>
                  <a:gd name="connsiteX11" fmla="*/ 225078 w 225078"/>
                  <a:gd name="connsiteY11" fmla="*/ 0 h 149260"/>
                  <a:gd name="connsiteX12" fmla="*/ 188361 w 225078"/>
                  <a:gd name="connsiteY12" fmla="*/ 0 h 149260"/>
                  <a:gd name="connsiteX13" fmla="*/ 160600 w 225078"/>
                  <a:gd name="connsiteY13" fmla="*/ 100004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078" h="149260">
                    <a:moveTo>
                      <a:pt x="160600" y="100004"/>
                    </a:moveTo>
                    <a:lnTo>
                      <a:pt x="132539" y="0"/>
                    </a:lnTo>
                    <a:lnTo>
                      <a:pt x="92539" y="0"/>
                    </a:lnTo>
                    <a:lnTo>
                      <a:pt x="64478" y="100004"/>
                    </a:lnTo>
                    <a:lnTo>
                      <a:pt x="37009" y="0"/>
                    </a:lnTo>
                    <a:lnTo>
                      <a:pt x="0" y="0"/>
                    </a:lnTo>
                    <a:lnTo>
                      <a:pt x="44774" y="149260"/>
                    </a:lnTo>
                    <a:lnTo>
                      <a:pt x="81791" y="149260"/>
                    </a:lnTo>
                    <a:lnTo>
                      <a:pt x="112535" y="40900"/>
                    </a:lnTo>
                    <a:lnTo>
                      <a:pt x="143287" y="149260"/>
                    </a:lnTo>
                    <a:lnTo>
                      <a:pt x="180296" y="149260"/>
                    </a:lnTo>
                    <a:lnTo>
                      <a:pt x="225078" y="0"/>
                    </a:lnTo>
                    <a:lnTo>
                      <a:pt x="188361" y="0"/>
                    </a:lnTo>
                    <a:lnTo>
                      <a:pt x="160600" y="100004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85E4C8D-B307-4203-9444-740633D248BD}"/>
                  </a:ext>
                </a:extLst>
              </p:cNvPr>
              <p:cNvSpPr/>
              <p:nvPr/>
            </p:nvSpPr>
            <p:spPr>
              <a:xfrm>
                <a:off x="11264927" y="6471326"/>
                <a:ext cx="153166" cy="156417"/>
              </a:xfrm>
              <a:custGeom>
                <a:avLst/>
                <a:gdLst>
                  <a:gd name="connsiteX0" fmla="*/ 119108 w 153166"/>
                  <a:gd name="connsiteY0" fmla="*/ 19996 h 156417"/>
                  <a:gd name="connsiteX1" fmla="*/ 74334 w 153166"/>
                  <a:gd name="connsiteY1" fmla="*/ 0 h 156417"/>
                  <a:gd name="connsiteX2" fmla="*/ 0 w 153166"/>
                  <a:gd name="connsiteY2" fmla="*/ 78209 h 156417"/>
                  <a:gd name="connsiteX3" fmla="*/ 74334 w 153166"/>
                  <a:gd name="connsiteY3" fmla="*/ 156418 h 156417"/>
                  <a:gd name="connsiteX4" fmla="*/ 119108 w 153166"/>
                  <a:gd name="connsiteY4" fmla="*/ 135822 h 156417"/>
                  <a:gd name="connsiteX5" fmla="*/ 119108 w 153166"/>
                  <a:gd name="connsiteY5" fmla="*/ 152835 h 156417"/>
                  <a:gd name="connsiteX6" fmla="*/ 153167 w 153166"/>
                  <a:gd name="connsiteY6" fmla="*/ 152835 h 156417"/>
                  <a:gd name="connsiteX7" fmla="*/ 153167 w 153166"/>
                  <a:gd name="connsiteY7" fmla="*/ 3575 h 156417"/>
                  <a:gd name="connsiteX8" fmla="*/ 119140 w 153166"/>
                  <a:gd name="connsiteY8" fmla="*/ 3575 h 156417"/>
                  <a:gd name="connsiteX9" fmla="*/ 77909 w 153166"/>
                  <a:gd name="connsiteY9" fmla="*/ 124474 h 156417"/>
                  <a:gd name="connsiteX10" fmla="*/ 34926 w 153166"/>
                  <a:gd name="connsiteY10" fmla="*/ 78209 h 156417"/>
                  <a:gd name="connsiteX11" fmla="*/ 77909 w 153166"/>
                  <a:gd name="connsiteY11" fmla="*/ 31935 h 156417"/>
                  <a:gd name="connsiteX12" fmla="*/ 120900 w 153166"/>
                  <a:gd name="connsiteY12" fmla="*/ 78209 h 156417"/>
                  <a:gd name="connsiteX13" fmla="*/ 77909 w 153166"/>
                  <a:gd name="connsiteY13" fmla="*/ 1244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166" h="156417">
                    <a:moveTo>
                      <a:pt x="119108" y="19996"/>
                    </a:moveTo>
                    <a:cubicBezTo>
                      <a:pt x="110752" y="8057"/>
                      <a:pt x="95230" y="0"/>
                      <a:pt x="74334" y="0"/>
                    </a:cubicBezTo>
                    <a:cubicBezTo>
                      <a:pt x="31044" y="0"/>
                      <a:pt x="0" y="32235"/>
                      <a:pt x="0" y="78209"/>
                    </a:cubicBezTo>
                    <a:cubicBezTo>
                      <a:pt x="0" y="124182"/>
                      <a:pt x="31044" y="156418"/>
                      <a:pt x="74334" y="156418"/>
                    </a:cubicBezTo>
                    <a:cubicBezTo>
                      <a:pt x="97313" y="156418"/>
                      <a:pt x="110752" y="147161"/>
                      <a:pt x="119108" y="135822"/>
                    </a:cubicBezTo>
                    <a:lnTo>
                      <a:pt x="119108" y="152835"/>
                    </a:lnTo>
                    <a:lnTo>
                      <a:pt x="153167" y="152835"/>
                    </a:lnTo>
                    <a:lnTo>
                      <a:pt x="153167" y="3575"/>
                    </a:lnTo>
                    <a:lnTo>
                      <a:pt x="119140" y="3575"/>
                    </a:lnTo>
                    <a:close/>
                    <a:moveTo>
                      <a:pt x="77909" y="124474"/>
                    </a:moveTo>
                    <a:cubicBezTo>
                      <a:pt x="52539" y="124474"/>
                      <a:pt x="34926" y="105970"/>
                      <a:pt x="34926" y="78209"/>
                    </a:cubicBezTo>
                    <a:cubicBezTo>
                      <a:pt x="34926" y="50448"/>
                      <a:pt x="52539" y="31935"/>
                      <a:pt x="77909" y="31935"/>
                    </a:cubicBezTo>
                    <a:cubicBezTo>
                      <a:pt x="103279" y="31935"/>
                      <a:pt x="120900" y="50448"/>
                      <a:pt x="120900" y="78209"/>
                    </a:cubicBezTo>
                    <a:cubicBezTo>
                      <a:pt x="120900" y="105970"/>
                      <a:pt x="103287" y="124474"/>
                      <a:pt x="77909" y="1244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Flight Mode" hidden="1">
            <a:extLst>
              <a:ext uri="{FF2B5EF4-FFF2-40B4-BE49-F238E27FC236}">
                <a16:creationId xmlns:a16="http://schemas.microsoft.com/office/drawing/2014/main" xmlns="" id="{F4E13ADF-9F1D-4EB5-9379-393EFDD513D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21400" y="5366368"/>
            <a:ext cx="1981200" cy="701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48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228">
          <p15:clr>
            <a:srgbClr val="FFFFFF"/>
          </p15:clr>
        </p15:guide>
        <p15:guide id="2" orient="horz" pos="1793">
          <p15:clr>
            <a:srgbClr val="FFFFFF"/>
          </p15:clr>
        </p15:guide>
        <p15:guide id="3" pos="6350">
          <p15:clr>
            <a:srgbClr val="FFFFFF"/>
          </p15:clr>
        </p15:guide>
        <p15:guide id="4" orient="horz" pos="3078">
          <p15:clr>
            <a:srgbClr val="FFFFFF"/>
          </p15:clr>
        </p15:guide>
        <p15:guide id="5" orient="horz" pos="3323">
          <p15:clr>
            <a:srgbClr val="FFFFFF"/>
          </p15:clr>
        </p15:guide>
        <p15:guide id="7" orient="horz" pos="3874">
          <p15:clr>
            <a:srgbClr val="FFFF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&#10;- Light -" type="title" preserve="1">
  <p:cSld name="1_Title Slide&#10;- Light -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O_VALID_LAYOUT" hidden="1">
            <a:extLst>
              <a:ext uri="{FF2B5EF4-FFF2-40B4-BE49-F238E27FC236}">
                <a16:creationId xmlns:a16="http://schemas.microsoft.com/office/drawing/2014/main" xmlns="" id="{6AE58ECB-3CFD-4688-8045-0D446B1DBD41}"/>
              </a:ext>
            </a:extLst>
          </p:cNvPr>
          <p:cNvSpPr/>
          <p:nvPr/>
        </p:nvSpPr>
        <p:spPr>
          <a:xfrm>
            <a:off x="11640300" y="220663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6" name="MIO_AGENDA_IGNORE_NAVIGATION" hidden="1">
            <a:extLst>
              <a:ext uri="{FF2B5EF4-FFF2-40B4-BE49-F238E27FC236}">
                <a16:creationId xmlns:a16="http://schemas.microsoft.com/office/drawing/2014/main" xmlns="" id="{AF7ED251-C413-4CBF-B9F8-2DD33C49B8F7}"/>
              </a:ext>
            </a:extLst>
          </p:cNvPr>
          <p:cNvSpPr/>
          <p:nvPr/>
        </p:nvSpPr>
        <p:spPr>
          <a:xfrm>
            <a:off x="1134480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7" name="MIO_AGENDA_IGNORE_CHAPTER_REFERENCE" hidden="1">
            <a:extLst>
              <a:ext uri="{FF2B5EF4-FFF2-40B4-BE49-F238E27FC236}">
                <a16:creationId xmlns:a16="http://schemas.microsoft.com/office/drawing/2014/main" xmlns="" id="{CF59B3D4-89FD-4828-87E0-E187652053AB}"/>
              </a:ext>
            </a:extLst>
          </p:cNvPr>
          <p:cNvSpPr/>
          <p:nvPr/>
        </p:nvSpPr>
        <p:spPr>
          <a:xfrm>
            <a:off x="11053950" y="513625"/>
            <a:ext cx="194400" cy="1944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solidFill>
                <a:schemeClr val="tx1"/>
              </a:solidFill>
            </a:endParaRPr>
          </a:p>
        </p:txBody>
      </p:sp>
      <p:sp useBgFill="1">
        <p:nvSpPr>
          <p:cNvPr id="3" name="Background">
            <a:extLst>
              <a:ext uri="{FF2B5EF4-FFF2-40B4-BE49-F238E27FC236}">
                <a16:creationId xmlns:a16="http://schemas.microsoft.com/office/drawing/2014/main" xmlns="" id="{3B0E330A-801A-431C-9B07-00E24E9470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latin typeface="+mn-lt"/>
              <a:cs typeface="+mn-cs"/>
            </a:endParaRPr>
          </a:p>
        </p:txBody>
      </p:sp>
      <p:sp>
        <p:nvSpPr>
          <p:cNvPr id="11" name="Logo Correction Shape">
            <a:extLst>
              <a:ext uri="{FF2B5EF4-FFF2-40B4-BE49-F238E27FC236}">
                <a16:creationId xmlns:a16="http://schemas.microsoft.com/office/drawing/2014/main" xmlns="" id="{ADFBC294-6E48-4D46-B408-C81C4C14D073}"/>
              </a:ext>
            </a:extLst>
          </p:cNvPr>
          <p:cNvSpPr/>
          <p:nvPr/>
        </p:nvSpPr>
        <p:spPr>
          <a:xfrm>
            <a:off x="7942800" y="3623400"/>
            <a:ext cx="2138400" cy="25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baseline="0" dirty="0">
              <a:latin typeface="+mn-lt"/>
              <a:cs typeface="+mn-cs"/>
            </a:endParaRPr>
          </a:p>
        </p:txBody>
      </p:sp>
      <p:sp>
        <p:nvSpPr>
          <p:cNvPr id="48" name="Picture Placeholder 31">
            <a:extLst>
              <a:ext uri="{FF2B5EF4-FFF2-40B4-BE49-F238E27FC236}">
                <a16:creationId xmlns:a16="http://schemas.microsoft.com/office/drawing/2014/main" xmlns="" id="{E6D91BEF-21D4-4EFF-9FB8-5FD12D98EF4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12191998" cy="6858000"/>
          </a:xfrm>
          <a:custGeom>
            <a:avLst/>
            <a:gdLst>
              <a:gd name="connsiteX0" fmla="*/ 8018088 w 12192000"/>
              <a:gd name="connsiteY0" fmla="*/ 3699600 h 6858000"/>
              <a:gd name="connsiteX1" fmla="*/ 8018088 w 12192000"/>
              <a:gd name="connsiteY1" fmla="*/ 6086475 h 6858000"/>
              <a:gd name="connsiteX2" fmla="*/ 9989763 w 12192000"/>
              <a:gd name="connsiteY2" fmla="*/ 6086475 h 6858000"/>
              <a:gd name="connsiteX3" fmla="*/ 9989763 w 12192000"/>
              <a:gd name="connsiteY3" fmla="*/ 3699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018088" y="3699600"/>
                </a:moveTo>
                <a:lnTo>
                  <a:pt x="8018088" y="6086475"/>
                </a:lnTo>
                <a:lnTo>
                  <a:pt x="9989763" y="6086475"/>
                </a:lnTo>
                <a:lnTo>
                  <a:pt x="9989763" y="3699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 vert="horz" lIns="0" tIns="0" rIns="0" bIns="4320000" rtlCol="0" anchor="ctr" anchorCtr="1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on area to add picture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xmlns="" id="{116431F7-1FFA-4480-99D2-7756C54FA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845800"/>
            <a:ext cx="10080625" cy="3304175"/>
          </a:xfrm>
          <a:custGeom>
            <a:avLst/>
            <a:gdLst>
              <a:gd name="connsiteX0" fmla="*/ 8040001 w 10080625"/>
              <a:gd name="connsiteY0" fmla="*/ 2527200 h 3304175"/>
              <a:gd name="connsiteX1" fmla="*/ 8040001 w 10080625"/>
              <a:gd name="connsiteY1" fmla="*/ 3198076 h 3304175"/>
              <a:gd name="connsiteX2" fmla="*/ 9963095 w 10080625"/>
              <a:gd name="connsiteY2" fmla="*/ 3198076 h 3304175"/>
              <a:gd name="connsiteX3" fmla="*/ 9963095 w 10080625"/>
              <a:gd name="connsiteY3" fmla="*/ 2527200 h 3304175"/>
              <a:gd name="connsiteX4" fmla="*/ 0 w 10080625"/>
              <a:gd name="connsiteY4" fmla="*/ 0 h 3304175"/>
              <a:gd name="connsiteX5" fmla="*/ 10080625 w 10080625"/>
              <a:gd name="connsiteY5" fmla="*/ 0 h 3304175"/>
              <a:gd name="connsiteX6" fmla="*/ 10080625 w 10080625"/>
              <a:gd name="connsiteY6" fmla="*/ 3304175 h 3304175"/>
              <a:gd name="connsiteX7" fmla="*/ 0 w 10080625"/>
              <a:gd name="connsiteY7" fmla="*/ 3304175 h 330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0625" h="3304175">
                <a:moveTo>
                  <a:pt x="8040001" y="2527200"/>
                </a:moveTo>
                <a:lnTo>
                  <a:pt x="8040001" y="3198076"/>
                </a:lnTo>
                <a:lnTo>
                  <a:pt x="9963095" y="3198076"/>
                </a:lnTo>
                <a:lnTo>
                  <a:pt x="9963095" y="2527200"/>
                </a:lnTo>
                <a:close/>
                <a:moveTo>
                  <a:pt x="0" y="0"/>
                </a:moveTo>
                <a:lnTo>
                  <a:pt x="10080625" y="0"/>
                </a:lnTo>
                <a:lnTo>
                  <a:pt x="10080625" y="3304175"/>
                </a:lnTo>
                <a:lnTo>
                  <a:pt x="0" y="3304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352800" tIns="19440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C3F9BEB5-0A55-4E2D-A283-A64EEC73B56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4887000"/>
            <a:ext cx="5637963" cy="388989"/>
          </a:xfrm>
        </p:spPr>
        <p:txBody>
          <a:bodyPr tIns="50800" anchor="b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B1B14E90-4F21-4322-8B8C-FB9A38952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200" y="5664600"/>
            <a:ext cx="5637963" cy="194400"/>
          </a:xfrm>
        </p:spPr>
        <p:txBody>
          <a:bodyPr anchor="b"/>
          <a:lstStyle>
            <a:lvl1pPr>
              <a:defRPr sz="1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Presenter Name / Presenter Title / Date</a:t>
            </a:r>
          </a:p>
        </p:txBody>
      </p:sp>
      <p:sp>
        <p:nvSpPr>
          <p:cNvPr id="19" name="Layout Support" hidden="1">
            <a:extLst>
              <a:ext uri="{FF2B5EF4-FFF2-40B4-BE49-F238E27FC236}">
                <a16:creationId xmlns:a16="http://schemas.microsoft.com/office/drawing/2014/main" xmlns="" id="{B4F2A74C-24CE-444E-B063-53078D09A6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L11101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D4F31-25E4-491D-B5E8-D66AEF3797B7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06CF53-E8C0-4DAA-A5AE-2FB51A1D2A9F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2C379-FC46-4B88-8A5A-70D16AE18E9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950E2A-E921-4BE2-8188-B66ECC5E8F8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/>
              <a:pPr/>
              <a:t>‹nº›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5158ED9-7A79-4424-9274-92598FC16B7B}"/>
              </a:ext>
            </a:extLst>
          </p:cNvPr>
          <p:cNvGrpSpPr>
            <a:grpSpLocks noChangeAspect="1"/>
          </p:cNvGrpSpPr>
          <p:nvPr/>
        </p:nvGrpSpPr>
        <p:grpSpPr>
          <a:xfrm>
            <a:off x="8137200" y="5567400"/>
            <a:ext cx="1749600" cy="355275"/>
            <a:chOff x="10178400" y="6351918"/>
            <a:chExt cx="1652360" cy="335529"/>
          </a:xfrm>
        </p:grpSpPr>
        <p:sp>
          <p:nvSpPr>
            <p:cNvPr id="22" name="Date Placeholder 8">
              <a:extLst>
                <a:ext uri="{FF2B5EF4-FFF2-40B4-BE49-F238E27FC236}">
                  <a16:creationId xmlns:a16="http://schemas.microsoft.com/office/drawing/2014/main" xmlns="" id="{96F0F6FA-373E-4A47-81AC-194DCE35A5F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78400" y="6351918"/>
              <a:ext cx="3600" cy="3600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en-US"/>
              </a:defPPr>
              <a:lvl1pPr marL="0" algn="r" defTabSz="972000" rtl="0" eaLnBrk="1" latinLnBrk="0" hangingPunct="1">
                <a:defRPr sz="600" kern="1200" baseline="0">
                  <a:noFill/>
                  <a:latin typeface="+mn-lt"/>
                  <a:ea typeface="+mn-ea"/>
                  <a:cs typeface="+mn-cs"/>
                </a:defRPr>
              </a:lvl1pPr>
              <a:lvl2pPr marL="291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4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80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1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4A728B0-2EE8-4602-849F-D2D469FDAEE2}" type="datetime1">
                <a:rPr lang="en-US"/>
                <a:pPr/>
                <a:t>6/23/2022</a:t>
              </a:fld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172D8A0-9BC6-4D20-9398-223E179DD8EC}"/>
                </a:ext>
              </a:extLst>
            </p:cNvPr>
            <p:cNvSpPr/>
            <p:nvPr/>
          </p:nvSpPr>
          <p:spPr>
            <a:xfrm>
              <a:off x="10178400" y="6415204"/>
              <a:ext cx="271343" cy="208956"/>
            </a:xfrm>
            <a:custGeom>
              <a:avLst/>
              <a:gdLst>
                <a:gd name="connsiteX0" fmla="*/ 147461 w 271343"/>
                <a:gd name="connsiteY0" fmla="*/ 76118 h 208956"/>
                <a:gd name="connsiteX1" fmla="*/ 63287 w 271343"/>
                <a:gd name="connsiteY1" fmla="*/ 0 h 208956"/>
                <a:gd name="connsiteX2" fmla="*/ 0 w 271343"/>
                <a:gd name="connsiteY2" fmla="*/ 0 h 208956"/>
                <a:gd name="connsiteX3" fmla="*/ 123891 w 271343"/>
                <a:gd name="connsiteY3" fmla="*/ 132839 h 208956"/>
                <a:gd name="connsiteX4" fmla="*/ 208065 w 271343"/>
                <a:gd name="connsiteY4" fmla="*/ 208956 h 208956"/>
                <a:gd name="connsiteX5" fmla="*/ 271344 w 271343"/>
                <a:gd name="connsiteY5" fmla="*/ 208956 h 208956"/>
                <a:gd name="connsiteX6" fmla="*/ 147461 w 271343"/>
                <a:gd name="connsiteY6" fmla="*/ 76118 h 2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43" h="208956">
                  <a:moveTo>
                    <a:pt x="147461" y="76118"/>
                  </a:moveTo>
                  <a:cubicBezTo>
                    <a:pt x="103587" y="64778"/>
                    <a:pt x="63287" y="50448"/>
                    <a:pt x="63287" y="0"/>
                  </a:cubicBezTo>
                  <a:lnTo>
                    <a:pt x="0" y="0"/>
                  </a:lnTo>
                  <a:cubicBezTo>
                    <a:pt x="0" y="94622"/>
                    <a:pt x="61795" y="117017"/>
                    <a:pt x="123891" y="132839"/>
                  </a:cubicBezTo>
                  <a:cubicBezTo>
                    <a:pt x="167765" y="144178"/>
                    <a:pt x="208065" y="154405"/>
                    <a:pt x="208065" y="208956"/>
                  </a:cubicBezTo>
                  <a:lnTo>
                    <a:pt x="271344" y="208956"/>
                  </a:lnTo>
                  <a:cubicBezTo>
                    <a:pt x="271344" y="113474"/>
                    <a:pt x="208657" y="91939"/>
                    <a:pt x="147461" y="76118"/>
                  </a:cubicBez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97000">
                  <a:schemeClr val="accent2"/>
                </a:gs>
              </a:gsLst>
              <a:lin ang="0" scaled="0"/>
            </a:gradFill>
            <a:ln w="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D29E535-B8C3-447F-B091-C6E787D18142}"/>
                </a:ext>
              </a:extLst>
            </p:cNvPr>
            <p:cNvGrpSpPr/>
            <p:nvPr userDrawn="1"/>
          </p:nvGrpSpPr>
          <p:grpSpPr>
            <a:xfrm>
              <a:off x="10229447" y="6351918"/>
              <a:ext cx="1601313" cy="335529"/>
              <a:chOff x="10229447" y="6351918"/>
              <a:chExt cx="1601313" cy="33552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0732A30A-1E92-471E-A296-49BC85338296}"/>
                  </a:ext>
                </a:extLst>
              </p:cNvPr>
              <p:cNvSpPr/>
              <p:nvPr/>
            </p:nvSpPr>
            <p:spPr>
              <a:xfrm>
                <a:off x="10229447" y="6624161"/>
                <a:ext cx="157033" cy="63286"/>
              </a:xfrm>
              <a:custGeom>
                <a:avLst/>
                <a:gdLst>
                  <a:gd name="connsiteX0" fmla="*/ 0 w 157033"/>
                  <a:gd name="connsiteY0" fmla="*/ 63287 h 63286"/>
                  <a:gd name="connsiteX1" fmla="*/ 93115 w 157033"/>
                  <a:gd name="connsiteY1" fmla="*/ 63287 h 63286"/>
                  <a:gd name="connsiteX2" fmla="*/ 157033 w 157033"/>
                  <a:gd name="connsiteY2" fmla="*/ 0 h 63286"/>
                  <a:gd name="connsiteX3" fmla="*/ 0 w 157033"/>
                  <a:gd name="connsiteY3" fmla="*/ 0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33" h="63286">
                    <a:moveTo>
                      <a:pt x="0" y="63287"/>
                    </a:moveTo>
                    <a:lnTo>
                      <a:pt x="93115" y="63287"/>
                    </a:lnTo>
                    <a:cubicBezTo>
                      <a:pt x="128041" y="63287"/>
                      <a:pt x="157033" y="36417"/>
                      <a:pt x="1570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6B08A38-9D68-4C96-BF03-FCF5F482E636}"/>
                  </a:ext>
                </a:extLst>
              </p:cNvPr>
              <p:cNvSpPr/>
              <p:nvPr/>
            </p:nvSpPr>
            <p:spPr>
              <a:xfrm>
                <a:off x="10241686" y="6351918"/>
                <a:ext cx="156717" cy="63286"/>
              </a:xfrm>
              <a:custGeom>
                <a:avLst/>
                <a:gdLst>
                  <a:gd name="connsiteX0" fmla="*/ 156718 w 156717"/>
                  <a:gd name="connsiteY0" fmla="*/ 0 h 63286"/>
                  <a:gd name="connsiteX1" fmla="*/ 63879 w 156717"/>
                  <a:gd name="connsiteY1" fmla="*/ 0 h 63286"/>
                  <a:gd name="connsiteX2" fmla="*/ 0 w 156717"/>
                  <a:gd name="connsiteY2" fmla="*/ 63287 h 63286"/>
                  <a:gd name="connsiteX3" fmla="*/ 156718 w 156717"/>
                  <a:gd name="connsiteY3" fmla="*/ 63287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717" h="63286">
                    <a:moveTo>
                      <a:pt x="156718" y="0"/>
                    </a:moveTo>
                    <a:lnTo>
                      <a:pt x="63879" y="0"/>
                    </a:lnTo>
                    <a:cubicBezTo>
                      <a:pt x="28953" y="0"/>
                      <a:pt x="0" y="26869"/>
                      <a:pt x="0" y="63287"/>
                    </a:cubicBezTo>
                    <a:lnTo>
                      <a:pt x="156718" y="63287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7E29541-6B18-4DB6-9638-26B523EE7663}"/>
                  </a:ext>
                </a:extLst>
              </p:cNvPr>
              <p:cNvSpPr/>
              <p:nvPr/>
            </p:nvSpPr>
            <p:spPr>
              <a:xfrm>
                <a:off x="10517149" y="6471318"/>
                <a:ext cx="123882" cy="156417"/>
              </a:xfrm>
              <a:custGeom>
                <a:avLst/>
                <a:gdLst>
                  <a:gd name="connsiteX0" fmla="*/ 74034 w 123882"/>
                  <a:gd name="connsiteY0" fmla="*/ 63287 h 156417"/>
                  <a:gd name="connsiteX1" fmla="*/ 38524 w 123882"/>
                  <a:gd name="connsiteY1" fmla="*/ 44782 h 156417"/>
                  <a:gd name="connsiteX2" fmla="*/ 61211 w 123882"/>
                  <a:gd name="connsiteY2" fmla="*/ 31643 h 156417"/>
                  <a:gd name="connsiteX3" fmla="*/ 92855 w 123882"/>
                  <a:gd name="connsiteY3" fmla="*/ 50456 h 156417"/>
                  <a:gd name="connsiteX4" fmla="*/ 120916 w 123882"/>
                  <a:gd name="connsiteY4" fmla="*/ 33143 h 156417"/>
                  <a:gd name="connsiteX5" fmla="*/ 61211 w 123882"/>
                  <a:gd name="connsiteY5" fmla="*/ 0 h 156417"/>
                  <a:gd name="connsiteX6" fmla="*/ 4490 w 123882"/>
                  <a:gd name="connsiteY6" fmla="*/ 45966 h 156417"/>
                  <a:gd name="connsiteX7" fmla="*/ 54946 w 123882"/>
                  <a:gd name="connsiteY7" fmla="*/ 91340 h 156417"/>
                  <a:gd name="connsiteX8" fmla="*/ 89272 w 123882"/>
                  <a:gd name="connsiteY8" fmla="*/ 110144 h 156417"/>
                  <a:gd name="connsiteX9" fmla="*/ 64194 w 123882"/>
                  <a:gd name="connsiteY9" fmla="*/ 124774 h 156417"/>
                  <a:gd name="connsiteX10" fmla="*/ 31359 w 123882"/>
                  <a:gd name="connsiteY10" fmla="*/ 102387 h 156417"/>
                  <a:gd name="connsiteX11" fmla="*/ 0 w 123882"/>
                  <a:gd name="connsiteY11" fmla="*/ 119700 h 156417"/>
                  <a:gd name="connsiteX12" fmla="*/ 63287 w 123882"/>
                  <a:gd name="connsiteY12" fmla="*/ 156418 h 156417"/>
                  <a:gd name="connsiteX13" fmla="*/ 123883 w 123882"/>
                  <a:gd name="connsiteY13" fmla="*/ 108953 h 156417"/>
                  <a:gd name="connsiteX14" fmla="*/ 74034 w 123882"/>
                  <a:gd name="connsiteY14" fmla="*/ 63287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82" h="156417">
                    <a:moveTo>
                      <a:pt x="74034" y="63287"/>
                    </a:moveTo>
                    <a:cubicBezTo>
                      <a:pt x="48657" y="59404"/>
                      <a:pt x="38524" y="53439"/>
                      <a:pt x="38524" y="44782"/>
                    </a:cubicBezTo>
                    <a:cubicBezTo>
                      <a:pt x="38524" y="36125"/>
                      <a:pt x="49872" y="31643"/>
                      <a:pt x="61211" y="31643"/>
                    </a:cubicBezTo>
                    <a:cubicBezTo>
                      <a:pt x="73451" y="31643"/>
                      <a:pt x="86581" y="38217"/>
                      <a:pt x="92855" y="50456"/>
                    </a:cubicBezTo>
                    <a:lnTo>
                      <a:pt x="120916" y="33143"/>
                    </a:lnTo>
                    <a:cubicBezTo>
                      <a:pt x="109868" y="11647"/>
                      <a:pt x="90764" y="0"/>
                      <a:pt x="61211" y="0"/>
                    </a:cubicBezTo>
                    <a:cubicBezTo>
                      <a:pt x="30760" y="0"/>
                      <a:pt x="4490" y="18505"/>
                      <a:pt x="4490" y="45966"/>
                    </a:cubicBezTo>
                    <a:cubicBezTo>
                      <a:pt x="4490" y="71935"/>
                      <a:pt x="23003" y="86565"/>
                      <a:pt x="54946" y="91340"/>
                    </a:cubicBezTo>
                    <a:cubicBezTo>
                      <a:pt x="79124" y="95222"/>
                      <a:pt x="89272" y="100296"/>
                      <a:pt x="89272" y="110144"/>
                    </a:cubicBezTo>
                    <a:cubicBezTo>
                      <a:pt x="89272" y="118509"/>
                      <a:pt x="79716" y="124774"/>
                      <a:pt x="64194" y="124774"/>
                    </a:cubicBezTo>
                    <a:cubicBezTo>
                      <a:pt x="48972" y="124774"/>
                      <a:pt x="36733" y="114326"/>
                      <a:pt x="31359" y="102387"/>
                    </a:cubicBezTo>
                    <a:lnTo>
                      <a:pt x="0" y="119700"/>
                    </a:lnTo>
                    <a:cubicBezTo>
                      <a:pt x="8956" y="142387"/>
                      <a:pt x="33143" y="156418"/>
                      <a:pt x="63287" y="156418"/>
                    </a:cubicBezTo>
                    <a:cubicBezTo>
                      <a:pt x="97613" y="156418"/>
                      <a:pt x="123883" y="139104"/>
                      <a:pt x="123883" y="108953"/>
                    </a:cubicBezTo>
                    <a:cubicBezTo>
                      <a:pt x="123883" y="79708"/>
                      <a:pt x="104478" y="68069"/>
                      <a:pt x="74034" y="6328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8BE8DB7-79EE-4915-9A84-E74213DC9C50}"/>
                  </a:ext>
                </a:extLst>
              </p:cNvPr>
              <p:cNvSpPr/>
              <p:nvPr/>
            </p:nvSpPr>
            <p:spPr>
              <a:xfrm>
                <a:off x="10653950" y="6471326"/>
                <a:ext cx="159100" cy="156417"/>
              </a:xfrm>
              <a:custGeom>
                <a:avLst/>
                <a:gdLst>
                  <a:gd name="connsiteX0" fmla="*/ 79400 w 159100"/>
                  <a:gd name="connsiteY0" fmla="*/ 0 h 156417"/>
                  <a:gd name="connsiteX1" fmla="*/ 0 w 159100"/>
                  <a:gd name="connsiteY1" fmla="*/ 78209 h 156417"/>
                  <a:gd name="connsiteX2" fmla="*/ 79400 w 159100"/>
                  <a:gd name="connsiteY2" fmla="*/ 156418 h 156417"/>
                  <a:gd name="connsiteX3" fmla="*/ 159101 w 159100"/>
                  <a:gd name="connsiteY3" fmla="*/ 78209 h 156417"/>
                  <a:gd name="connsiteX4" fmla="*/ 79400 w 159100"/>
                  <a:gd name="connsiteY4" fmla="*/ 0 h 156417"/>
                  <a:gd name="connsiteX5" fmla="*/ 79400 w 159100"/>
                  <a:gd name="connsiteY5" fmla="*/ 124174 h 156417"/>
                  <a:gd name="connsiteX6" fmla="*/ 35210 w 159100"/>
                  <a:gd name="connsiteY6" fmla="*/ 78209 h 156417"/>
                  <a:gd name="connsiteX7" fmla="*/ 79400 w 159100"/>
                  <a:gd name="connsiteY7" fmla="*/ 32235 h 156417"/>
                  <a:gd name="connsiteX8" fmla="*/ 123875 w 159100"/>
                  <a:gd name="connsiteY8" fmla="*/ 78209 h 156417"/>
                  <a:gd name="connsiteX9" fmla="*/ 79400 w 159100"/>
                  <a:gd name="connsiteY9" fmla="*/ 1241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00" h="156417">
                    <a:moveTo>
                      <a:pt x="79400" y="0"/>
                    </a:moveTo>
                    <a:cubicBezTo>
                      <a:pt x="33727" y="0"/>
                      <a:pt x="0" y="32535"/>
                      <a:pt x="0" y="78209"/>
                    </a:cubicBezTo>
                    <a:cubicBezTo>
                      <a:pt x="0" y="123882"/>
                      <a:pt x="33727" y="156418"/>
                      <a:pt x="79400" y="156418"/>
                    </a:cubicBezTo>
                    <a:cubicBezTo>
                      <a:pt x="125374" y="156418"/>
                      <a:pt x="159101" y="123882"/>
                      <a:pt x="159101" y="78209"/>
                    </a:cubicBezTo>
                    <a:cubicBezTo>
                      <a:pt x="159101" y="32535"/>
                      <a:pt x="125374" y="0"/>
                      <a:pt x="79400" y="0"/>
                    </a:cubicBezTo>
                    <a:close/>
                    <a:moveTo>
                      <a:pt x="79400" y="124174"/>
                    </a:moveTo>
                    <a:cubicBezTo>
                      <a:pt x="53731" y="124174"/>
                      <a:pt x="35210" y="105370"/>
                      <a:pt x="35210" y="78209"/>
                    </a:cubicBezTo>
                    <a:cubicBezTo>
                      <a:pt x="35210" y="51048"/>
                      <a:pt x="53723" y="32235"/>
                      <a:pt x="79400" y="32235"/>
                    </a:cubicBezTo>
                    <a:cubicBezTo>
                      <a:pt x="105078" y="32235"/>
                      <a:pt x="123875" y="51040"/>
                      <a:pt x="123875" y="78209"/>
                    </a:cubicBezTo>
                    <a:cubicBezTo>
                      <a:pt x="123875" y="105378"/>
                      <a:pt x="105070" y="124174"/>
                      <a:pt x="79400" y="1241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3A38DA8-635E-40D2-A974-87859E318B00}"/>
                  </a:ext>
                </a:extLst>
              </p:cNvPr>
              <p:cNvSpPr/>
              <p:nvPr/>
            </p:nvSpPr>
            <p:spPr>
              <a:xfrm>
                <a:off x="11540312" y="6471326"/>
                <a:ext cx="152274" cy="156417"/>
              </a:xfrm>
              <a:custGeom>
                <a:avLst/>
                <a:gdLst>
                  <a:gd name="connsiteX0" fmla="*/ 77017 w 152274"/>
                  <a:gd name="connsiteY0" fmla="*/ 0 h 156417"/>
                  <a:gd name="connsiteX1" fmla="*/ 0 w 152274"/>
                  <a:gd name="connsiteY1" fmla="*/ 78209 h 156417"/>
                  <a:gd name="connsiteX2" fmla="*/ 77017 w 152274"/>
                  <a:gd name="connsiteY2" fmla="*/ 156418 h 156417"/>
                  <a:gd name="connsiteX3" fmla="*/ 144179 w 152274"/>
                  <a:gd name="connsiteY3" fmla="*/ 125966 h 156417"/>
                  <a:gd name="connsiteX4" fmla="*/ 117349 w 152274"/>
                  <a:gd name="connsiteY4" fmla="*/ 105970 h 156417"/>
                  <a:gd name="connsiteX5" fmla="*/ 77049 w 152274"/>
                  <a:gd name="connsiteY5" fmla="*/ 125374 h 156417"/>
                  <a:gd name="connsiteX6" fmla="*/ 34958 w 152274"/>
                  <a:gd name="connsiteY6" fmla="*/ 88057 h 156417"/>
                  <a:gd name="connsiteX7" fmla="*/ 152275 w 152274"/>
                  <a:gd name="connsiteY7" fmla="*/ 88057 h 156417"/>
                  <a:gd name="connsiteX8" fmla="*/ 152275 w 152274"/>
                  <a:gd name="connsiteY8" fmla="*/ 75218 h 156417"/>
                  <a:gd name="connsiteX9" fmla="*/ 77017 w 152274"/>
                  <a:gd name="connsiteY9" fmla="*/ 0 h 156417"/>
                  <a:gd name="connsiteX10" fmla="*/ 36717 w 152274"/>
                  <a:gd name="connsiteY10" fmla="*/ 59720 h 156417"/>
                  <a:gd name="connsiteX11" fmla="*/ 77017 w 152274"/>
                  <a:gd name="connsiteY11" fmla="*/ 29868 h 156417"/>
                  <a:gd name="connsiteX12" fmla="*/ 117017 w 152274"/>
                  <a:gd name="connsiteY12" fmla="*/ 59720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274" h="156417">
                    <a:moveTo>
                      <a:pt x="77017" y="0"/>
                    </a:moveTo>
                    <a:cubicBezTo>
                      <a:pt x="31343" y="0"/>
                      <a:pt x="0" y="32535"/>
                      <a:pt x="0" y="78209"/>
                    </a:cubicBezTo>
                    <a:cubicBezTo>
                      <a:pt x="0" y="123882"/>
                      <a:pt x="31343" y="156418"/>
                      <a:pt x="77017" y="156418"/>
                    </a:cubicBezTo>
                    <a:cubicBezTo>
                      <a:pt x="110452" y="156418"/>
                      <a:pt x="129257" y="145070"/>
                      <a:pt x="144179" y="125966"/>
                    </a:cubicBezTo>
                    <a:lnTo>
                      <a:pt x="117349" y="105970"/>
                    </a:lnTo>
                    <a:cubicBezTo>
                      <a:pt x="108392" y="117609"/>
                      <a:pt x="96753" y="125374"/>
                      <a:pt x="77049" y="125374"/>
                    </a:cubicBezTo>
                    <a:cubicBezTo>
                      <a:pt x="54062" y="125374"/>
                      <a:pt x="38240" y="110444"/>
                      <a:pt x="34958" y="88057"/>
                    </a:cubicBezTo>
                    <a:lnTo>
                      <a:pt x="152275" y="88057"/>
                    </a:lnTo>
                    <a:lnTo>
                      <a:pt x="152275" y="75218"/>
                    </a:lnTo>
                    <a:cubicBezTo>
                      <a:pt x="152243" y="31044"/>
                      <a:pt x="121791" y="0"/>
                      <a:pt x="77017" y="0"/>
                    </a:cubicBezTo>
                    <a:close/>
                    <a:moveTo>
                      <a:pt x="36717" y="59720"/>
                    </a:moveTo>
                    <a:cubicBezTo>
                      <a:pt x="42691" y="41815"/>
                      <a:pt x="57013" y="29868"/>
                      <a:pt x="77017" y="29868"/>
                    </a:cubicBezTo>
                    <a:cubicBezTo>
                      <a:pt x="98513" y="29868"/>
                      <a:pt x="112527" y="43283"/>
                      <a:pt x="117017" y="59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F0C3739D-29E2-446B-8282-40228EB6E145}"/>
                  </a:ext>
                </a:extLst>
              </p:cNvPr>
              <p:cNvSpPr/>
              <p:nvPr/>
            </p:nvSpPr>
            <p:spPr>
              <a:xfrm>
                <a:off x="11711644" y="6474900"/>
                <a:ext cx="60311" cy="57912"/>
              </a:xfrm>
              <a:custGeom>
                <a:avLst/>
                <a:gdLst>
                  <a:gd name="connsiteX0" fmla="*/ 23894 w 60311"/>
                  <a:gd name="connsiteY0" fmla="*/ 0 h 57912"/>
                  <a:gd name="connsiteX1" fmla="*/ 0 w 60311"/>
                  <a:gd name="connsiteY1" fmla="*/ 57913 h 57912"/>
                  <a:gd name="connsiteX2" fmla="*/ 13415 w 60311"/>
                  <a:gd name="connsiteY2" fmla="*/ 57913 h 57912"/>
                  <a:gd name="connsiteX3" fmla="*/ 18489 w 60311"/>
                  <a:gd name="connsiteY3" fmla="*/ 44782 h 57912"/>
                  <a:gd name="connsiteX4" fmla="*/ 41823 w 60311"/>
                  <a:gd name="connsiteY4" fmla="*/ 44782 h 57912"/>
                  <a:gd name="connsiteX5" fmla="*/ 46897 w 60311"/>
                  <a:gd name="connsiteY5" fmla="*/ 57913 h 57912"/>
                  <a:gd name="connsiteX6" fmla="*/ 60312 w 60311"/>
                  <a:gd name="connsiteY6" fmla="*/ 57913 h 57912"/>
                  <a:gd name="connsiteX7" fmla="*/ 36433 w 60311"/>
                  <a:gd name="connsiteY7" fmla="*/ 0 h 57912"/>
                  <a:gd name="connsiteX8" fmla="*/ 22703 w 60311"/>
                  <a:gd name="connsiteY8" fmla="*/ 34050 h 57912"/>
                  <a:gd name="connsiteX9" fmla="*/ 30160 w 60311"/>
                  <a:gd name="connsiteY9" fmla="*/ 14322 h 57912"/>
                  <a:gd name="connsiteX10" fmla="*/ 37625 w 60311"/>
                  <a:gd name="connsiteY10" fmla="*/ 34050 h 5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11" h="57912">
                    <a:moveTo>
                      <a:pt x="23894" y="0"/>
                    </a:moveTo>
                    <a:lnTo>
                      <a:pt x="0" y="57913"/>
                    </a:lnTo>
                    <a:lnTo>
                      <a:pt x="13415" y="57913"/>
                    </a:lnTo>
                    <a:lnTo>
                      <a:pt x="18489" y="44782"/>
                    </a:lnTo>
                    <a:lnTo>
                      <a:pt x="41823" y="44782"/>
                    </a:lnTo>
                    <a:lnTo>
                      <a:pt x="46897" y="57913"/>
                    </a:lnTo>
                    <a:lnTo>
                      <a:pt x="60312" y="57913"/>
                    </a:lnTo>
                    <a:lnTo>
                      <a:pt x="36433" y="0"/>
                    </a:lnTo>
                    <a:close/>
                    <a:moveTo>
                      <a:pt x="22703" y="34050"/>
                    </a:moveTo>
                    <a:lnTo>
                      <a:pt x="30160" y="14322"/>
                    </a:lnTo>
                    <a:lnTo>
                      <a:pt x="37625" y="3405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23B3D26-779A-46EF-A03D-91182B40D709}"/>
                  </a:ext>
                </a:extLst>
              </p:cNvPr>
              <p:cNvSpPr/>
              <p:nvPr/>
            </p:nvSpPr>
            <p:spPr>
              <a:xfrm>
                <a:off x="10815252" y="6415204"/>
                <a:ext cx="211639" cy="208956"/>
              </a:xfrm>
              <a:custGeom>
                <a:avLst/>
                <a:gdLst>
                  <a:gd name="connsiteX0" fmla="*/ 169848 w 211639"/>
                  <a:gd name="connsiteY0" fmla="*/ 15522 h 208956"/>
                  <a:gd name="connsiteX1" fmla="*/ 135814 w 211639"/>
                  <a:gd name="connsiteY1" fmla="*/ 15522 h 208956"/>
                  <a:gd name="connsiteX2" fmla="*/ 135814 w 211639"/>
                  <a:gd name="connsiteY2" fmla="*/ 59712 h 208956"/>
                  <a:gd name="connsiteX3" fmla="*/ 65070 w 211639"/>
                  <a:gd name="connsiteY3" fmla="*/ 59712 h 208956"/>
                  <a:gd name="connsiteX4" fmla="*/ 65070 w 211639"/>
                  <a:gd name="connsiteY4" fmla="*/ 31935 h 208956"/>
                  <a:gd name="connsiteX5" fmla="*/ 106270 w 211639"/>
                  <a:gd name="connsiteY5" fmla="*/ 31935 h 208956"/>
                  <a:gd name="connsiteX6" fmla="*/ 106270 w 211639"/>
                  <a:gd name="connsiteY6" fmla="*/ 0 h 208956"/>
                  <a:gd name="connsiteX7" fmla="*/ 63579 w 211639"/>
                  <a:gd name="connsiteY7" fmla="*/ 0 h 208956"/>
                  <a:gd name="connsiteX8" fmla="*/ 31044 w 211639"/>
                  <a:gd name="connsiteY8" fmla="*/ 31935 h 208956"/>
                  <a:gd name="connsiteX9" fmla="*/ 31044 w 211639"/>
                  <a:gd name="connsiteY9" fmla="*/ 59696 h 208956"/>
                  <a:gd name="connsiteX10" fmla="*/ 0 w 211639"/>
                  <a:gd name="connsiteY10" fmla="*/ 59696 h 208956"/>
                  <a:gd name="connsiteX11" fmla="*/ 0 w 211639"/>
                  <a:gd name="connsiteY11" fmla="*/ 91639 h 208956"/>
                  <a:gd name="connsiteX12" fmla="*/ 31044 w 211639"/>
                  <a:gd name="connsiteY12" fmla="*/ 91639 h 208956"/>
                  <a:gd name="connsiteX13" fmla="*/ 31044 w 211639"/>
                  <a:gd name="connsiteY13" fmla="*/ 208956 h 208956"/>
                  <a:gd name="connsiteX14" fmla="*/ 65070 w 211639"/>
                  <a:gd name="connsiteY14" fmla="*/ 208956 h 208956"/>
                  <a:gd name="connsiteX15" fmla="*/ 65070 w 211639"/>
                  <a:gd name="connsiteY15" fmla="*/ 91639 h 208956"/>
                  <a:gd name="connsiteX16" fmla="*/ 135814 w 211639"/>
                  <a:gd name="connsiteY16" fmla="*/ 91639 h 208956"/>
                  <a:gd name="connsiteX17" fmla="*/ 135814 w 211639"/>
                  <a:gd name="connsiteY17" fmla="*/ 176713 h 208956"/>
                  <a:gd name="connsiteX18" fmla="*/ 168357 w 211639"/>
                  <a:gd name="connsiteY18" fmla="*/ 208956 h 208956"/>
                  <a:gd name="connsiteX19" fmla="*/ 211640 w 211639"/>
                  <a:gd name="connsiteY19" fmla="*/ 208956 h 208956"/>
                  <a:gd name="connsiteX20" fmla="*/ 211640 w 211639"/>
                  <a:gd name="connsiteY20" fmla="*/ 176713 h 208956"/>
                  <a:gd name="connsiteX21" fmla="*/ 169817 w 211639"/>
                  <a:gd name="connsiteY21" fmla="*/ 176713 h 208956"/>
                  <a:gd name="connsiteX22" fmla="*/ 169817 w 211639"/>
                  <a:gd name="connsiteY22" fmla="*/ 91639 h 208956"/>
                  <a:gd name="connsiteX23" fmla="*/ 211640 w 211639"/>
                  <a:gd name="connsiteY23" fmla="*/ 91639 h 208956"/>
                  <a:gd name="connsiteX24" fmla="*/ 211640 w 211639"/>
                  <a:gd name="connsiteY24" fmla="*/ 59696 h 208956"/>
                  <a:gd name="connsiteX25" fmla="*/ 169817 w 211639"/>
                  <a:gd name="connsiteY25" fmla="*/ 59696 h 20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1639" h="208956">
                    <a:moveTo>
                      <a:pt x="169848" y="15522"/>
                    </a:moveTo>
                    <a:lnTo>
                      <a:pt x="135814" y="15522"/>
                    </a:lnTo>
                    <a:lnTo>
                      <a:pt x="135814" y="59712"/>
                    </a:lnTo>
                    <a:lnTo>
                      <a:pt x="65070" y="59712"/>
                    </a:lnTo>
                    <a:lnTo>
                      <a:pt x="65070" y="31935"/>
                    </a:lnTo>
                    <a:lnTo>
                      <a:pt x="106270" y="31935"/>
                    </a:lnTo>
                    <a:lnTo>
                      <a:pt x="106270" y="0"/>
                    </a:lnTo>
                    <a:lnTo>
                      <a:pt x="63579" y="0"/>
                    </a:lnTo>
                    <a:cubicBezTo>
                      <a:pt x="42683" y="0"/>
                      <a:pt x="31044" y="11340"/>
                      <a:pt x="31044" y="31935"/>
                    </a:cubicBezTo>
                    <a:lnTo>
                      <a:pt x="31044" y="59696"/>
                    </a:lnTo>
                    <a:lnTo>
                      <a:pt x="0" y="59696"/>
                    </a:lnTo>
                    <a:lnTo>
                      <a:pt x="0" y="91639"/>
                    </a:lnTo>
                    <a:lnTo>
                      <a:pt x="31044" y="91639"/>
                    </a:lnTo>
                    <a:lnTo>
                      <a:pt x="31044" y="208956"/>
                    </a:lnTo>
                    <a:lnTo>
                      <a:pt x="65070" y="208956"/>
                    </a:lnTo>
                    <a:lnTo>
                      <a:pt x="65070" y="91639"/>
                    </a:lnTo>
                    <a:lnTo>
                      <a:pt x="135814" y="91639"/>
                    </a:lnTo>
                    <a:lnTo>
                      <a:pt x="135814" y="176713"/>
                    </a:lnTo>
                    <a:cubicBezTo>
                      <a:pt x="135814" y="197609"/>
                      <a:pt x="147161" y="208956"/>
                      <a:pt x="168357" y="208956"/>
                    </a:cubicBezTo>
                    <a:lnTo>
                      <a:pt x="211640" y="208956"/>
                    </a:lnTo>
                    <a:lnTo>
                      <a:pt x="211640" y="176713"/>
                    </a:lnTo>
                    <a:lnTo>
                      <a:pt x="169817" y="176713"/>
                    </a:lnTo>
                    <a:lnTo>
                      <a:pt x="169817" y="91639"/>
                    </a:lnTo>
                    <a:lnTo>
                      <a:pt x="211640" y="91639"/>
                    </a:lnTo>
                    <a:lnTo>
                      <a:pt x="211640" y="59696"/>
                    </a:lnTo>
                    <a:lnTo>
                      <a:pt x="169817" y="59696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45175015-355A-4231-A3FE-A1548BA4E655}"/>
                  </a:ext>
                </a:extLst>
              </p:cNvPr>
              <p:cNvSpPr/>
              <p:nvPr/>
            </p:nvSpPr>
            <p:spPr>
              <a:xfrm>
                <a:off x="11773447" y="6474009"/>
                <a:ext cx="57313" cy="59704"/>
              </a:xfrm>
              <a:custGeom>
                <a:avLst/>
                <a:gdLst>
                  <a:gd name="connsiteX0" fmla="*/ 26270 w 57313"/>
                  <a:gd name="connsiteY0" fmla="*/ 28361 h 59704"/>
                  <a:gd name="connsiteX1" fmla="*/ 26270 w 57313"/>
                  <a:gd name="connsiteY1" fmla="*/ 37909 h 59704"/>
                  <a:gd name="connsiteX2" fmla="*/ 44774 w 57313"/>
                  <a:gd name="connsiteY2" fmla="*/ 37909 h 59704"/>
                  <a:gd name="connsiteX3" fmla="*/ 29552 w 57313"/>
                  <a:gd name="connsiteY3" fmla="*/ 48657 h 59704"/>
                  <a:gd name="connsiteX4" fmla="*/ 11639 w 57313"/>
                  <a:gd name="connsiteY4" fmla="*/ 29852 h 59704"/>
                  <a:gd name="connsiteX5" fmla="*/ 29252 w 57313"/>
                  <a:gd name="connsiteY5" fmla="*/ 11048 h 59704"/>
                  <a:gd name="connsiteX6" fmla="*/ 44182 w 57313"/>
                  <a:gd name="connsiteY6" fmla="*/ 18805 h 59704"/>
                  <a:gd name="connsiteX7" fmla="*/ 54031 w 57313"/>
                  <a:gd name="connsiteY7" fmla="*/ 12239 h 59704"/>
                  <a:gd name="connsiteX8" fmla="*/ 29252 w 57313"/>
                  <a:gd name="connsiteY8" fmla="*/ 0 h 59704"/>
                  <a:gd name="connsiteX9" fmla="*/ 0 w 57313"/>
                  <a:gd name="connsiteY9" fmla="*/ 29852 h 59704"/>
                  <a:gd name="connsiteX10" fmla="*/ 29252 w 57313"/>
                  <a:gd name="connsiteY10" fmla="*/ 59704 h 59704"/>
                  <a:gd name="connsiteX11" fmla="*/ 57313 w 57313"/>
                  <a:gd name="connsiteY11" fmla="*/ 31643 h 59704"/>
                  <a:gd name="connsiteX12" fmla="*/ 57313 w 57313"/>
                  <a:gd name="connsiteY12" fmla="*/ 28361 h 5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313" h="59704">
                    <a:moveTo>
                      <a:pt x="26270" y="28361"/>
                    </a:moveTo>
                    <a:lnTo>
                      <a:pt x="26270" y="37909"/>
                    </a:lnTo>
                    <a:lnTo>
                      <a:pt x="44774" y="37909"/>
                    </a:lnTo>
                    <a:cubicBezTo>
                      <a:pt x="42691" y="43882"/>
                      <a:pt x="38209" y="48657"/>
                      <a:pt x="29552" y="48657"/>
                    </a:cubicBezTo>
                    <a:cubicBezTo>
                      <a:pt x="18805" y="48657"/>
                      <a:pt x="11639" y="40300"/>
                      <a:pt x="11639" y="29852"/>
                    </a:cubicBezTo>
                    <a:cubicBezTo>
                      <a:pt x="11639" y="19404"/>
                      <a:pt x="19104" y="11048"/>
                      <a:pt x="29252" y="11048"/>
                    </a:cubicBezTo>
                    <a:cubicBezTo>
                      <a:pt x="37017" y="11048"/>
                      <a:pt x="41491" y="14630"/>
                      <a:pt x="44182" y="18805"/>
                    </a:cubicBezTo>
                    <a:lnTo>
                      <a:pt x="54031" y="12239"/>
                    </a:lnTo>
                    <a:cubicBezTo>
                      <a:pt x="49556" y="4774"/>
                      <a:pt x="40900" y="0"/>
                      <a:pt x="29252" y="0"/>
                    </a:cubicBezTo>
                    <a:cubicBezTo>
                      <a:pt x="12539" y="0"/>
                      <a:pt x="0" y="13415"/>
                      <a:pt x="0" y="29852"/>
                    </a:cubicBezTo>
                    <a:cubicBezTo>
                      <a:pt x="0" y="46289"/>
                      <a:pt x="11939" y="59704"/>
                      <a:pt x="29252" y="59704"/>
                    </a:cubicBezTo>
                    <a:cubicBezTo>
                      <a:pt x="45974" y="59704"/>
                      <a:pt x="57313" y="48057"/>
                      <a:pt x="57313" y="31643"/>
                    </a:cubicBezTo>
                    <a:lnTo>
                      <a:pt x="57313" y="28361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78CE6C3-EBF3-41F2-B045-E9C1A225F1FC}"/>
                  </a:ext>
                </a:extLst>
              </p:cNvPr>
              <p:cNvSpPr/>
              <p:nvPr/>
            </p:nvSpPr>
            <p:spPr>
              <a:xfrm>
                <a:off x="11444758" y="6474900"/>
                <a:ext cx="90447" cy="149260"/>
              </a:xfrm>
              <a:custGeom>
                <a:avLst/>
                <a:gdLst>
                  <a:gd name="connsiteX0" fmla="*/ 0 w 90447"/>
                  <a:gd name="connsiteY0" fmla="*/ 32243 h 149260"/>
                  <a:gd name="connsiteX1" fmla="*/ 0 w 90447"/>
                  <a:gd name="connsiteY1" fmla="*/ 149260 h 149260"/>
                  <a:gd name="connsiteX2" fmla="*/ 34026 w 90447"/>
                  <a:gd name="connsiteY2" fmla="*/ 149260 h 149260"/>
                  <a:gd name="connsiteX3" fmla="*/ 34026 w 90447"/>
                  <a:gd name="connsiteY3" fmla="*/ 32243 h 149260"/>
                  <a:gd name="connsiteX4" fmla="*/ 90448 w 90447"/>
                  <a:gd name="connsiteY4" fmla="*/ 32243 h 149260"/>
                  <a:gd name="connsiteX5" fmla="*/ 90448 w 90447"/>
                  <a:gd name="connsiteY5" fmla="*/ 0 h 149260"/>
                  <a:gd name="connsiteX6" fmla="*/ 32519 w 90447"/>
                  <a:gd name="connsiteY6" fmla="*/ 0 h 149260"/>
                  <a:gd name="connsiteX7" fmla="*/ 0 w 90447"/>
                  <a:gd name="connsiteY7" fmla="*/ 32243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47" h="149260">
                    <a:moveTo>
                      <a:pt x="0" y="32243"/>
                    </a:moveTo>
                    <a:lnTo>
                      <a:pt x="0" y="149260"/>
                    </a:lnTo>
                    <a:lnTo>
                      <a:pt x="34026" y="149260"/>
                    </a:lnTo>
                    <a:lnTo>
                      <a:pt x="34026" y="32243"/>
                    </a:lnTo>
                    <a:lnTo>
                      <a:pt x="90448" y="32243"/>
                    </a:lnTo>
                    <a:lnTo>
                      <a:pt x="90448" y="0"/>
                    </a:lnTo>
                    <a:lnTo>
                      <a:pt x="32519" y="0"/>
                    </a:lnTo>
                    <a:cubicBezTo>
                      <a:pt x="11340" y="0"/>
                      <a:pt x="0" y="11347"/>
                      <a:pt x="0" y="32243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75F1CDC7-73D7-4135-A63C-31D52AACA192}"/>
                  </a:ext>
                </a:extLst>
              </p:cNvPr>
              <p:cNvSpPr/>
              <p:nvPr/>
            </p:nvSpPr>
            <p:spPr>
              <a:xfrm>
                <a:off x="11037939" y="6474900"/>
                <a:ext cx="225078" cy="149260"/>
              </a:xfrm>
              <a:custGeom>
                <a:avLst/>
                <a:gdLst>
                  <a:gd name="connsiteX0" fmla="*/ 160600 w 225078"/>
                  <a:gd name="connsiteY0" fmla="*/ 100004 h 149260"/>
                  <a:gd name="connsiteX1" fmla="*/ 132539 w 225078"/>
                  <a:gd name="connsiteY1" fmla="*/ 0 h 149260"/>
                  <a:gd name="connsiteX2" fmla="*/ 92539 w 225078"/>
                  <a:gd name="connsiteY2" fmla="*/ 0 h 149260"/>
                  <a:gd name="connsiteX3" fmla="*/ 64478 w 225078"/>
                  <a:gd name="connsiteY3" fmla="*/ 100004 h 149260"/>
                  <a:gd name="connsiteX4" fmla="*/ 37009 w 225078"/>
                  <a:gd name="connsiteY4" fmla="*/ 0 h 149260"/>
                  <a:gd name="connsiteX5" fmla="*/ 0 w 225078"/>
                  <a:gd name="connsiteY5" fmla="*/ 0 h 149260"/>
                  <a:gd name="connsiteX6" fmla="*/ 44774 w 225078"/>
                  <a:gd name="connsiteY6" fmla="*/ 149260 h 149260"/>
                  <a:gd name="connsiteX7" fmla="*/ 81791 w 225078"/>
                  <a:gd name="connsiteY7" fmla="*/ 149260 h 149260"/>
                  <a:gd name="connsiteX8" fmla="*/ 112535 w 225078"/>
                  <a:gd name="connsiteY8" fmla="*/ 40900 h 149260"/>
                  <a:gd name="connsiteX9" fmla="*/ 143287 w 225078"/>
                  <a:gd name="connsiteY9" fmla="*/ 149260 h 149260"/>
                  <a:gd name="connsiteX10" fmla="*/ 180296 w 225078"/>
                  <a:gd name="connsiteY10" fmla="*/ 149260 h 149260"/>
                  <a:gd name="connsiteX11" fmla="*/ 225078 w 225078"/>
                  <a:gd name="connsiteY11" fmla="*/ 0 h 149260"/>
                  <a:gd name="connsiteX12" fmla="*/ 188361 w 225078"/>
                  <a:gd name="connsiteY12" fmla="*/ 0 h 149260"/>
                  <a:gd name="connsiteX13" fmla="*/ 160600 w 225078"/>
                  <a:gd name="connsiteY13" fmla="*/ 100004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078" h="149260">
                    <a:moveTo>
                      <a:pt x="160600" y="100004"/>
                    </a:moveTo>
                    <a:lnTo>
                      <a:pt x="132539" y="0"/>
                    </a:lnTo>
                    <a:lnTo>
                      <a:pt x="92539" y="0"/>
                    </a:lnTo>
                    <a:lnTo>
                      <a:pt x="64478" y="100004"/>
                    </a:lnTo>
                    <a:lnTo>
                      <a:pt x="37009" y="0"/>
                    </a:lnTo>
                    <a:lnTo>
                      <a:pt x="0" y="0"/>
                    </a:lnTo>
                    <a:lnTo>
                      <a:pt x="44774" y="149260"/>
                    </a:lnTo>
                    <a:lnTo>
                      <a:pt x="81791" y="149260"/>
                    </a:lnTo>
                    <a:lnTo>
                      <a:pt x="112535" y="40900"/>
                    </a:lnTo>
                    <a:lnTo>
                      <a:pt x="143287" y="149260"/>
                    </a:lnTo>
                    <a:lnTo>
                      <a:pt x="180296" y="149260"/>
                    </a:lnTo>
                    <a:lnTo>
                      <a:pt x="225078" y="0"/>
                    </a:lnTo>
                    <a:lnTo>
                      <a:pt x="188361" y="0"/>
                    </a:lnTo>
                    <a:lnTo>
                      <a:pt x="160600" y="100004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49153E24-462A-4AFB-B893-27AEC39B948E}"/>
                  </a:ext>
                </a:extLst>
              </p:cNvPr>
              <p:cNvSpPr/>
              <p:nvPr/>
            </p:nvSpPr>
            <p:spPr>
              <a:xfrm>
                <a:off x="11264927" y="6471326"/>
                <a:ext cx="153166" cy="156417"/>
              </a:xfrm>
              <a:custGeom>
                <a:avLst/>
                <a:gdLst>
                  <a:gd name="connsiteX0" fmla="*/ 119108 w 153166"/>
                  <a:gd name="connsiteY0" fmla="*/ 19996 h 156417"/>
                  <a:gd name="connsiteX1" fmla="*/ 74334 w 153166"/>
                  <a:gd name="connsiteY1" fmla="*/ 0 h 156417"/>
                  <a:gd name="connsiteX2" fmla="*/ 0 w 153166"/>
                  <a:gd name="connsiteY2" fmla="*/ 78209 h 156417"/>
                  <a:gd name="connsiteX3" fmla="*/ 74334 w 153166"/>
                  <a:gd name="connsiteY3" fmla="*/ 156418 h 156417"/>
                  <a:gd name="connsiteX4" fmla="*/ 119108 w 153166"/>
                  <a:gd name="connsiteY4" fmla="*/ 135822 h 156417"/>
                  <a:gd name="connsiteX5" fmla="*/ 119108 w 153166"/>
                  <a:gd name="connsiteY5" fmla="*/ 152835 h 156417"/>
                  <a:gd name="connsiteX6" fmla="*/ 153167 w 153166"/>
                  <a:gd name="connsiteY6" fmla="*/ 152835 h 156417"/>
                  <a:gd name="connsiteX7" fmla="*/ 153167 w 153166"/>
                  <a:gd name="connsiteY7" fmla="*/ 3575 h 156417"/>
                  <a:gd name="connsiteX8" fmla="*/ 119140 w 153166"/>
                  <a:gd name="connsiteY8" fmla="*/ 3575 h 156417"/>
                  <a:gd name="connsiteX9" fmla="*/ 77909 w 153166"/>
                  <a:gd name="connsiteY9" fmla="*/ 124474 h 156417"/>
                  <a:gd name="connsiteX10" fmla="*/ 34926 w 153166"/>
                  <a:gd name="connsiteY10" fmla="*/ 78209 h 156417"/>
                  <a:gd name="connsiteX11" fmla="*/ 77909 w 153166"/>
                  <a:gd name="connsiteY11" fmla="*/ 31935 h 156417"/>
                  <a:gd name="connsiteX12" fmla="*/ 120900 w 153166"/>
                  <a:gd name="connsiteY12" fmla="*/ 78209 h 156417"/>
                  <a:gd name="connsiteX13" fmla="*/ 77909 w 153166"/>
                  <a:gd name="connsiteY13" fmla="*/ 1244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166" h="156417">
                    <a:moveTo>
                      <a:pt x="119108" y="19996"/>
                    </a:moveTo>
                    <a:cubicBezTo>
                      <a:pt x="110752" y="8057"/>
                      <a:pt x="95230" y="0"/>
                      <a:pt x="74334" y="0"/>
                    </a:cubicBezTo>
                    <a:cubicBezTo>
                      <a:pt x="31044" y="0"/>
                      <a:pt x="0" y="32235"/>
                      <a:pt x="0" y="78209"/>
                    </a:cubicBezTo>
                    <a:cubicBezTo>
                      <a:pt x="0" y="124182"/>
                      <a:pt x="31044" y="156418"/>
                      <a:pt x="74334" y="156418"/>
                    </a:cubicBezTo>
                    <a:cubicBezTo>
                      <a:pt x="97313" y="156418"/>
                      <a:pt x="110752" y="147161"/>
                      <a:pt x="119108" y="135822"/>
                    </a:cubicBezTo>
                    <a:lnTo>
                      <a:pt x="119108" y="152835"/>
                    </a:lnTo>
                    <a:lnTo>
                      <a:pt x="153167" y="152835"/>
                    </a:lnTo>
                    <a:lnTo>
                      <a:pt x="153167" y="3575"/>
                    </a:lnTo>
                    <a:lnTo>
                      <a:pt x="119140" y="3575"/>
                    </a:lnTo>
                    <a:close/>
                    <a:moveTo>
                      <a:pt x="77909" y="124474"/>
                    </a:moveTo>
                    <a:cubicBezTo>
                      <a:pt x="52539" y="124474"/>
                      <a:pt x="34926" y="105970"/>
                      <a:pt x="34926" y="78209"/>
                    </a:cubicBezTo>
                    <a:cubicBezTo>
                      <a:pt x="34926" y="50448"/>
                      <a:pt x="52539" y="31935"/>
                      <a:pt x="77909" y="31935"/>
                    </a:cubicBezTo>
                    <a:cubicBezTo>
                      <a:pt x="103279" y="31935"/>
                      <a:pt x="120900" y="50448"/>
                      <a:pt x="120900" y="78209"/>
                    </a:cubicBezTo>
                    <a:cubicBezTo>
                      <a:pt x="120900" y="105970"/>
                      <a:pt x="103287" y="124474"/>
                      <a:pt x="77909" y="1244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Flight Mode" hidden="1">
            <a:extLst>
              <a:ext uri="{FF2B5EF4-FFF2-40B4-BE49-F238E27FC236}">
                <a16:creationId xmlns:a16="http://schemas.microsoft.com/office/drawing/2014/main" xmlns="" id="{A0060D9D-F166-4CB6-B129-FF4D2D156B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21400" y="5366368"/>
            <a:ext cx="1981200" cy="701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9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228">
          <p15:clr>
            <a:srgbClr val="547EBF"/>
          </p15:clr>
        </p15:guide>
        <p15:guide id="2" orient="horz" pos="1793">
          <p15:clr>
            <a:srgbClr val="547EBF"/>
          </p15:clr>
        </p15:guide>
        <p15:guide id="3" pos="6350">
          <p15:clr>
            <a:srgbClr val="547EBF"/>
          </p15:clr>
        </p15:guide>
        <p15:guide id="4" orient="horz" pos="3078">
          <p15:clr>
            <a:srgbClr val="547EBF"/>
          </p15:clr>
        </p15:guide>
        <p15:guide id="5" orient="horz" pos="3323">
          <p15:clr>
            <a:srgbClr val="547EBF"/>
          </p15:clr>
        </p15:guide>
        <p15:guide id="7" orient="horz" pos="3874">
          <p15:clr>
            <a:srgbClr val="547EB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CC339-C6FB-432B-B235-1FCCE649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xmlns="" id="{D026018D-5661-471D-895F-BBC309B00C2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707400"/>
            <a:ext cx="11468100" cy="290513"/>
          </a:xfrm>
        </p:spPr>
        <p:txBody>
          <a:bodyPr tIns="50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xmlns="" id="{608CC835-1104-432D-BC9D-53A11C3BF0E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1200" y="1387800"/>
            <a:ext cx="11468100" cy="4665663"/>
          </a:xfrm>
        </p:spPr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Layout Support" hidden="1">
            <a:extLst>
              <a:ext uri="{FF2B5EF4-FFF2-40B4-BE49-F238E27FC236}">
                <a16:creationId xmlns:a16="http://schemas.microsoft.com/office/drawing/2014/main" xmlns="" id="{FDBE381A-FCDB-45C9-9B26-4233FBCEEFB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S11010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7805F2-F64C-4816-B6E9-7621B8A5342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261C0BE-383F-4E02-9463-37E2C49DAB92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CA24CA-7FC1-4CC3-8F5E-996AF8BA148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82BDE36-1A1D-410B-96A0-FDCAB934B5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215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28">
          <p15:clr>
            <a:srgbClr val="547EBF"/>
          </p15:clr>
        </p15:guide>
        <p15:guide id="2" orient="horz" pos="874">
          <p15:clr>
            <a:srgbClr val="547EBF"/>
          </p15:clr>
        </p15:guide>
        <p15:guide id="3" pos="7452">
          <p15:clr>
            <a:srgbClr val="547EBF"/>
          </p15:clr>
        </p15:guide>
        <p15:guide id="4" orient="horz" pos="3813">
          <p15:clr>
            <a:srgbClr val="547EBF"/>
          </p15:clr>
        </p15:guide>
        <p15:guide id="5" orient="horz" pos="3874">
          <p15:clr>
            <a:srgbClr val="547EBF"/>
          </p15:clr>
        </p15:guide>
        <p15:guide id="6" orient="horz" pos="3997">
          <p15:clr>
            <a:srgbClr val="547EB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FDD9F-6AD6-4884-B2EF-ABE1CB67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xmlns="" id="{4E92736A-ACAD-4100-BE29-326CDD23DDB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199" y="707400"/>
            <a:ext cx="11468100" cy="290513"/>
          </a:xfrm>
        </p:spPr>
        <p:txBody>
          <a:bodyPr tIns="50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Layout Support" hidden="1">
            <a:extLst>
              <a:ext uri="{FF2B5EF4-FFF2-40B4-BE49-F238E27FC236}">
                <a16:creationId xmlns:a16="http://schemas.microsoft.com/office/drawing/2014/main" xmlns="" id="{22E761EC-ECDC-42A7-9C97-2EFC64ABD2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S11000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A3BE35-C8DD-4F4A-8292-C3187868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F98E-CF27-4E34-98B5-E6B66FF858F9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6879BB2-E118-44AA-8E66-B84B1106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067EF4F-8A21-4FEF-AFB0-34DD83BF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4099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28">
          <p15:clr>
            <a:srgbClr val="547EBF"/>
          </p15:clr>
        </p15:guide>
        <p15:guide id="2" orient="horz" pos="874">
          <p15:clr>
            <a:srgbClr val="547EBF"/>
          </p15:clr>
        </p15:guide>
        <p15:guide id="3" pos="7452">
          <p15:clr>
            <a:srgbClr val="547EBF"/>
          </p15:clr>
        </p15:guide>
        <p15:guide id="4" orient="horz" pos="3813">
          <p15:clr>
            <a:srgbClr val="547EBF"/>
          </p15:clr>
        </p15:guide>
        <p15:guide id="5" orient="horz" pos="3997">
          <p15:clr>
            <a:srgbClr val="547EBF"/>
          </p15:clr>
        </p15:guide>
        <p15:guide id="6" orient="horz" pos="3874">
          <p15:clr>
            <a:srgbClr val="547EB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xmlns="" id="{4C4A97BA-E398-4A90-AC04-44F38D59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00" y="221400"/>
            <a:ext cx="11468100" cy="486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36C25D8-ABBB-44DB-B2D5-58DF6B78A78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707400"/>
            <a:ext cx="11468100" cy="290513"/>
          </a:xfrm>
        </p:spPr>
        <p:txBody>
          <a:bodyPr tIns="50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223FB0B2-C602-4E64-898C-8A5C35D7A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950" y="1387475"/>
            <a:ext cx="5637213" cy="777875"/>
          </a:xfrm>
          <a:solidFill>
            <a:schemeClr val="bg2"/>
          </a:solidFill>
        </p:spPr>
        <p:txBody>
          <a:bodyPr lIns="97200" tIns="97200" rIns="97200" bIns="97200"/>
          <a:lstStyle>
            <a:lvl1pPr algn="l">
              <a:lnSpc>
                <a:spcPct val="100000"/>
              </a:lnSpc>
              <a:defRPr sz="2000" b="1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0475DEDF-299E-4BFB-B57C-6C11B6D89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2838" y="1387475"/>
            <a:ext cx="5637212" cy="777875"/>
          </a:xfrm>
          <a:solidFill>
            <a:schemeClr val="bg2"/>
          </a:solidFill>
        </p:spPr>
        <p:txBody>
          <a:bodyPr lIns="97200" tIns="97200" rIns="97200" bIns="97200"/>
          <a:lstStyle>
            <a:lvl1pPr algn="l">
              <a:defRPr lang="en-US" sz="2000" b="1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marL="0" lvl="0" indent="0" algn="l" defTabSz="97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xmlns="" id="{26551A99-EF1B-45EB-B385-09C7416E87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1200" y="2359800"/>
            <a:ext cx="5637963" cy="3693338"/>
          </a:xfrm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2">
            <a:extLst>
              <a:ext uri="{FF2B5EF4-FFF2-40B4-BE49-F238E27FC236}">
                <a16:creationId xmlns:a16="http://schemas.microsoft.com/office/drawing/2014/main" xmlns="" id="{A5A8B03D-8A5A-4C12-8FF4-6B91140BEAB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3200" y="2359800"/>
            <a:ext cx="5636850" cy="3693338"/>
          </a:xfrm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Layout Support" hidden="1">
            <a:extLst>
              <a:ext uri="{FF2B5EF4-FFF2-40B4-BE49-F238E27FC236}">
                <a16:creationId xmlns:a16="http://schemas.microsoft.com/office/drawing/2014/main" xmlns="" id="{DEF15377-3139-4822-B578-BBC3B9CC7E3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S11220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332F08-FDC8-40F5-AC87-D1CEC5436A5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CCEEE66-2345-438C-80DB-37518DC74B41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88F7F6-54CE-4A1B-99AC-A934BA75F98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971506-A838-42BE-8EC6-E5DA4E396B6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1134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874">
          <p15:clr>
            <a:srgbClr val="547EBF"/>
          </p15:clr>
        </p15:guide>
        <p15:guide id="2" orient="horz" pos="1364">
          <p15:clr>
            <a:srgbClr val="547EBF"/>
          </p15:clr>
        </p15:guide>
        <p15:guide id="3" orient="horz" pos="1486">
          <p15:clr>
            <a:srgbClr val="547EBF"/>
          </p15:clr>
        </p15:guide>
        <p15:guide id="4" orient="horz" pos="3813">
          <p15:clr>
            <a:srgbClr val="547EBF"/>
          </p15:clr>
        </p15:guide>
        <p15:guide id="5" pos="228">
          <p15:clr>
            <a:srgbClr val="547EBF"/>
          </p15:clr>
        </p15:guide>
        <p15:guide id="6" pos="7452">
          <p15:clr>
            <a:srgbClr val="547EBF"/>
          </p15:clr>
        </p15:guide>
        <p15:guide id="7" pos="3779">
          <p15:clr>
            <a:srgbClr val="547EBF"/>
          </p15:clr>
        </p15:guide>
        <p15:guide id="8" pos="3901">
          <p15:clr>
            <a:srgbClr val="547EBF"/>
          </p15:clr>
        </p15:guide>
        <p15:guide id="9" orient="horz" pos="3874">
          <p15:clr>
            <a:srgbClr val="547EBF"/>
          </p15:clr>
        </p15:guide>
        <p15:guide id="10" orient="horz" pos="3997">
          <p15:clr>
            <a:srgbClr val="547EB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 over 3 Contents" preserve="1">
  <p:cSld name="Pic over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xmlns="" id="{2062DCCD-5D51-49E3-84D4-5FDB8504A1D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12192000" cy="2942999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583200" rIns="0" bIns="0" rtlCol="0" anchor="ctr" anchorCtr="1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xmlns="" id="{C89B835D-0101-4970-91DD-E9CE4E5C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05561"/>
            <a:ext cx="9886950" cy="885039"/>
          </a:xfrm>
          <a:solidFill>
            <a:schemeClr val="bg1"/>
          </a:solidFill>
        </p:spPr>
        <p:txBody>
          <a:bodyPr vert="horz" wrap="square" lIns="352800" tIns="194400" rIns="0" bIns="194400" rtlCol="0" anchor="t">
            <a:spAutoFit/>
          </a:bodyPr>
          <a:lstStyle>
            <a:lvl1pPr>
              <a:defRPr lang="en-US" sz="32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842EB164-85F4-4287-90BE-E0537A719E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200" y="3331800"/>
            <a:ext cx="3693105" cy="778238"/>
          </a:xfrm>
          <a:solidFill>
            <a:schemeClr val="bg2"/>
          </a:solidFill>
        </p:spPr>
        <p:txBody>
          <a:bodyPr lIns="97200" tIns="97200" rIns="97200" bIns="97200"/>
          <a:lstStyle>
            <a:lvl1pPr algn="l">
              <a:lnSpc>
                <a:spcPct val="100000"/>
              </a:lnSpc>
              <a:defRPr sz="2000" b="1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CD271E3E-AABC-48D9-81E0-63CC4C763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9200" y="3331800"/>
            <a:ext cx="3693428" cy="778238"/>
          </a:xfrm>
          <a:solidFill>
            <a:schemeClr val="bg2"/>
          </a:solidFill>
        </p:spPr>
        <p:txBody>
          <a:bodyPr lIns="97200" tIns="97200" rIns="97200" bIns="97200"/>
          <a:lstStyle>
            <a:lvl1pPr algn="l">
              <a:lnSpc>
                <a:spcPct val="100000"/>
              </a:lnSpc>
              <a:defRPr sz="2000" b="1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xmlns="" id="{0DE6BBBA-49B5-48EB-9404-7BD1FF1DE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7200" y="3331800"/>
            <a:ext cx="3693750" cy="778238"/>
          </a:xfrm>
          <a:solidFill>
            <a:schemeClr val="bg2"/>
          </a:solidFill>
        </p:spPr>
        <p:txBody>
          <a:bodyPr lIns="97200" tIns="97200" rIns="97200" bIns="97200"/>
          <a:lstStyle>
            <a:lvl1pPr algn="l">
              <a:lnSpc>
                <a:spcPct val="100000"/>
              </a:lnSpc>
              <a:defRPr sz="2000" b="1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xmlns="" id="{3FB9EFE6-6BAF-476B-BC4D-88DF735D11F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1200" y="4303801"/>
            <a:ext cx="3693105" cy="1749338"/>
          </a:xfrm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xmlns="" id="{78609856-B6FD-43AB-B8C2-C27409CCB06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49200" y="4303800"/>
            <a:ext cx="3693428" cy="1749338"/>
          </a:xfrm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xmlns="" id="{E24B5742-55D1-4393-9548-398B8254E6E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37200" y="4303800"/>
            <a:ext cx="3693750" cy="1749338"/>
          </a:xfrm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Layout Support" hidden="1">
            <a:extLst>
              <a:ext uri="{FF2B5EF4-FFF2-40B4-BE49-F238E27FC236}">
                <a16:creationId xmlns:a16="http://schemas.microsoft.com/office/drawing/2014/main" xmlns="" id="{531BFAB3-04A2-4880-AA78-F65A6ABFFDB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S10331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BC6C70-F101-40CA-A6B2-7B3FC383C6D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5E4C10DF-6F25-42CA-A896-25EB100D383A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E39B36-C6B0-4C48-99E1-7A5B820A470F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499FFC-6F31-4CE1-B91F-5221729AB92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7557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003">
          <p15:clr>
            <a:srgbClr val="547EBF"/>
          </p15:clr>
        </p15:guide>
        <p15:guide id="2" orient="horz" pos="262">
          <p15:clr>
            <a:srgbClr val="547EBF"/>
          </p15:clr>
        </p15:guide>
        <p15:guide id="3" orient="horz" pos="813">
          <p15:clr>
            <a:srgbClr val="547EBF"/>
          </p15:clr>
        </p15:guide>
        <p15:guide id="4" orient="horz" pos="1854">
          <p15:clr>
            <a:srgbClr val="547EBF"/>
          </p15:clr>
        </p15:guide>
        <p15:guide id="5" orient="horz" pos="2099">
          <p15:clr>
            <a:srgbClr val="547EBF"/>
          </p15:clr>
        </p15:guide>
        <p15:guide id="6" orient="horz" pos="2589">
          <p15:clr>
            <a:srgbClr val="547EBF"/>
          </p15:clr>
        </p15:guide>
        <p15:guide id="7" orient="horz" pos="2711">
          <p15:clr>
            <a:srgbClr val="547EBF"/>
          </p15:clr>
        </p15:guide>
        <p15:guide id="8" orient="horz" pos="3813">
          <p15:clr>
            <a:srgbClr val="547EBF"/>
          </p15:clr>
        </p15:guide>
        <p15:guide id="9" orient="horz" pos="3874">
          <p15:clr>
            <a:srgbClr val="547EBF"/>
          </p15:clr>
        </p15:guide>
        <p15:guide id="10" orient="horz" pos="3997">
          <p15:clr>
            <a:srgbClr val="547EBF"/>
          </p15:clr>
        </p15:guide>
        <p15:guide id="11" pos="228">
          <p15:clr>
            <a:srgbClr val="547EBF"/>
          </p15:clr>
        </p15:guide>
        <p15:guide id="12" pos="2554">
          <p15:clr>
            <a:srgbClr val="547EBF"/>
          </p15:clr>
        </p15:guide>
        <p15:guide id="13" pos="2677">
          <p15:clr>
            <a:srgbClr val="547EBF"/>
          </p15:clr>
        </p15:guide>
        <p15:guide id="14" pos="5126">
          <p15:clr>
            <a:srgbClr val="547EBF"/>
          </p15:clr>
        </p15:guide>
        <p15:guide id="15" pos="7452">
          <p15:clr>
            <a:srgbClr val="547EB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s" type="fourObj" preserve="1">
  <p:cSld name="Title and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4E48E-6BD5-425B-9ED9-67DFE97C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99" y="221400"/>
            <a:ext cx="11468100" cy="486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xmlns="" id="{B168A5C8-131A-44E3-B496-8C639011868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199" y="707400"/>
            <a:ext cx="11468100" cy="290513"/>
          </a:xfrm>
          <a:solidFill>
            <a:schemeClr val="bg1"/>
          </a:solidFill>
        </p:spPr>
        <p:txBody>
          <a:bodyPr tIns="50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xmlns="" id="{BB36D1AC-D4C0-4039-BEAE-E34C4439A62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1950" y="1387475"/>
            <a:ext cx="2720975" cy="4665663"/>
          </a:xfrm>
          <a:solidFill>
            <a:schemeClr val="bg1"/>
          </a:solidFill>
        </p:spPr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2">
            <a:extLst>
              <a:ext uri="{FF2B5EF4-FFF2-40B4-BE49-F238E27FC236}">
                <a16:creationId xmlns:a16="http://schemas.microsoft.com/office/drawing/2014/main" xmlns="" id="{AEB49F1F-DBD5-49A5-BD74-D6512FB44E5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7200" y="1387476"/>
            <a:ext cx="2721963" cy="4665662"/>
          </a:xfrm>
          <a:solidFill>
            <a:schemeClr val="bg1"/>
          </a:solidFill>
        </p:spPr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3">
            <a:extLst>
              <a:ext uri="{FF2B5EF4-FFF2-40B4-BE49-F238E27FC236}">
                <a16:creationId xmlns:a16="http://schemas.microsoft.com/office/drawing/2014/main" xmlns="" id="{BFAF7E19-22E8-4D1A-AF8E-814B475E387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2838" y="1387475"/>
            <a:ext cx="2722562" cy="4665663"/>
          </a:xfrm>
          <a:solidFill>
            <a:schemeClr val="bg1"/>
          </a:solidFill>
        </p:spPr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4">
            <a:extLst>
              <a:ext uri="{FF2B5EF4-FFF2-40B4-BE49-F238E27FC236}">
                <a16:creationId xmlns:a16="http://schemas.microsoft.com/office/drawing/2014/main" xmlns="" id="{A3A794B3-A0DA-437C-9F17-6497D97508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09074" y="1387476"/>
            <a:ext cx="2720975" cy="4665662"/>
          </a:xfrm>
          <a:solidFill>
            <a:schemeClr val="bg1"/>
          </a:solidFill>
        </p:spPr>
        <p:txBody>
          <a:bodyPr/>
          <a:lstStyle>
            <a:lvl1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Layout Support" hidden="1">
            <a:extLst>
              <a:ext uri="{FF2B5EF4-FFF2-40B4-BE49-F238E27FC236}">
                <a16:creationId xmlns:a16="http://schemas.microsoft.com/office/drawing/2014/main" xmlns="" id="{FFC9C264-FF86-4BC3-884D-18C00430EC4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S11040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7905361-828B-4065-BD54-F5B2B537BD5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008B96A-BBBD-4DE5-AD59-B052F5044455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4EE3D50A-1389-4284-8526-35FDED147FC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895F8B6B-1A53-4209-A6BC-C2AC293C563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613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28">
          <p15:clr>
            <a:srgbClr val="547EBF"/>
          </p15:clr>
        </p15:guide>
        <p15:guide id="2" orient="horz" pos="3813">
          <p15:clr>
            <a:srgbClr val="547EBF"/>
          </p15:clr>
        </p15:guide>
        <p15:guide id="3" pos="1942">
          <p15:clr>
            <a:srgbClr val="547EBF"/>
          </p15:clr>
        </p15:guide>
        <p15:guide id="4" pos="2064">
          <p15:clr>
            <a:srgbClr val="547EBF"/>
          </p15:clr>
        </p15:guide>
        <p15:guide id="5" pos="3779">
          <p15:clr>
            <a:srgbClr val="547EBF"/>
          </p15:clr>
        </p15:guide>
        <p15:guide id="6" pos="3901">
          <p15:clr>
            <a:srgbClr val="547EBF"/>
          </p15:clr>
        </p15:guide>
        <p15:guide id="7" pos="5738">
          <p15:clr>
            <a:srgbClr val="547EBF"/>
          </p15:clr>
        </p15:guide>
        <p15:guide id="8" pos="5616">
          <p15:clr>
            <a:srgbClr val="547EBF"/>
          </p15:clr>
        </p15:guide>
        <p15:guide id="9" pos="7452">
          <p15:clr>
            <a:srgbClr val="547EBF"/>
          </p15:clr>
        </p15:guide>
        <p15:guide id="10" orient="horz" pos="139">
          <p15:clr>
            <a:srgbClr val="547EBF"/>
          </p15:clr>
        </p15:guide>
        <p15:guide id="11" orient="horz" pos="446">
          <p15:clr>
            <a:srgbClr val="547EBF"/>
          </p15:clr>
        </p15:guide>
        <p15:guide id="12" orient="horz" pos="629">
          <p15:clr>
            <a:srgbClr val="547EBF"/>
          </p15:clr>
        </p15:guide>
        <p15:guide id="13" orient="horz" pos="874">
          <p15:clr>
            <a:srgbClr val="547EBF"/>
          </p15:clr>
        </p15:guide>
        <p15:guide id="14" orient="horz" pos="3874">
          <p15:clr>
            <a:srgbClr val="547EBF"/>
          </p15:clr>
        </p15:guide>
        <p15:guide id="15" orient="horz" pos="3997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 over Text" preserve="1">
  <p:cSld name="2 Contents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7C6FAA-0769-44A2-8467-FCEE08AA1D3A}"/>
              </a:ext>
            </a:extLst>
          </p:cNvPr>
          <p:cNvSpPr/>
          <p:nvPr/>
        </p:nvSpPr>
        <p:spPr>
          <a:xfrm>
            <a:off x="361200" y="1387800"/>
            <a:ext cx="5637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2AC7B4-943A-419A-BBCF-A922063FB3CD}"/>
              </a:ext>
            </a:extLst>
          </p:cNvPr>
          <p:cNvSpPr/>
          <p:nvPr/>
        </p:nvSpPr>
        <p:spPr>
          <a:xfrm>
            <a:off x="6193200" y="1387800"/>
            <a:ext cx="5637600" cy="272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algn="ctr" defTabSz="972000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xmlns="" id="{4C4A97BA-E398-4A90-AC04-44F38D59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00" y="221400"/>
            <a:ext cx="11468100" cy="486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36C25D8-ABBB-44DB-B2D5-58DF6B78A78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707400"/>
            <a:ext cx="11468100" cy="290513"/>
          </a:xfrm>
        </p:spPr>
        <p:txBody>
          <a:bodyPr tIns="50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baseline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223FB0B2-C602-4E64-898C-8A5C35D7A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200" y="4303800"/>
            <a:ext cx="5637213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0475DEDF-299E-4BFB-B57C-6C11B6D89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3200" y="4303800"/>
            <a:ext cx="5637213" cy="1749337"/>
          </a:xfrm>
        </p:spPr>
        <p:txBody>
          <a:bodyPr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xmlns="" id="{26551A99-EF1B-45EB-B385-09C7416E87A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1200" y="1387800"/>
            <a:ext cx="5637213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Content Placeholder 22">
            <a:extLst>
              <a:ext uri="{FF2B5EF4-FFF2-40B4-BE49-F238E27FC236}">
                <a16:creationId xmlns:a16="http://schemas.microsoft.com/office/drawing/2014/main" xmlns="" id="{A5A8B03D-8A5A-4C12-8FF4-6B91140BEAB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3200" y="1387800"/>
            <a:ext cx="5637213" cy="2722563"/>
          </a:xfrm>
          <a:solidFill>
            <a:schemeClr val="bg2"/>
          </a:solidFill>
          <a:ln>
            <a:noFill/>
          </a:ln>
        </p:spPr>
        <p:txBody>
          <a:bodyPr lIns="97200" tIns="97200" rIns="97200" bIns="97200"/>
          <a:lstStyle>
            <a:lvl1pPr algn="l">
              <a:defRPr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baseline="0">
                <a:latin typeface="+mn-lt"/>
                <a:cs typeface="+mn-cs"/>
              </a:defRPr>
            </a:lvl2pPr>
            <a:lvl3pPr algn="l">
              <a:defRPr baseline="0">
                <a:latin typeface="+mn-lt"/>
                <a:cs typeface="+mn-cs"/>
              </a:defRPr>
            </a:lvl3pPr>
            <a:lvl4pPr algn="l">
              <a:defRPr baseline="0">
                <a:latin typeface="+mn-lt"/>
                <a:cs typeface="+mn-cs"/>
              </a:defRPr>
            </a:lvl4pPr>
            <a:lvl5pPr algn="l">
              <a:defRPr baseline="0">
                <a:latin typeface="+mn-lt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Layout Support" hidden="1">
            <a:extLst>
              <a:ext uri="{FF2B5EF4-FFF2-40B4-BE49-F238E27FC236}">
                <a16:creationId xmlns:a16="http://schemas.microsoft.com/office/drawing/2014/main" xmlns="" id="{FC914281-C060-4287-AD67-15C25894E7F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13280" y="-136920"/>
            <a:ext cx="458400" cy="97199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r" defTabSz="972000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S11220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8B11BC-6CA3-44AD-A5CF-FFDACBB5C2A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0278CAE-5CDE-4811-8875-AD679A30201E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1F89D3-12CA-4686-94D2-CC317890BB3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4C637D-CB79-4849-8B27-F6BEFF866F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321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874">
          <p15:clr>
            <a:srgbClr val="547EBF"/>
          </p15:clr>
        </p15:guide>
        <p15:guide id="2" orient="horz" pos="2589">
          <p15:clr>
            <a:srgbClr val="547EBF"/>
          </p15:clr>
        </p15:guide>
        <p15:guide id="3" orient="horz" pos="3813">
          <p15:clr>
            <a:srgbClr val="547EBF"/>
          </p15:clr>
        </p15:guide>
        <p15:guide id="4" orient="horz" pos="2711">
          <p15:clr>
            <a:srgbClr val="547EBF"/>
          </p15:clr>
        </p15:guide>
        <p15:guide id="5" pos="228">
          <p15:clr>
            <a:srgbClr val="547EBF"/>
          </p15:clr>
        </p15:guide>
        <p15:guide id="6" pos="7452">
          <p15:clr>
            <a:srgbClr val="547EBF"/>
          </p15:clr>
        </p15:guide>
        <p15:guide id="7" pos="3779">
          <p15:clr>
            <a:srgbClr val="547EBF"/>
          </p15:clr>
        </p15:guide>
        <p15:guide id="8" pos="3901">
          <p15:clr>
            <a:srgbClr val="547EBF"/>
          </p15:clr>
        </p15:guide>
        <p15:guide id="9" orient="horz" pos="3874">
          <p15:clr>
            <a:srgbClr val="547EBF"/>
          </p15:clr>
        </p15:guide>
        <p15:guide id="10" orient="horz" pos="3997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9" Type="http://schemas.openxmlformats.org/officeDocument/2006/relationships/tags" Target="../tags/tag20.xml"/><Relationship Id="rId21" Type="http://schemas.openxmlformats.org/officeDocument/2006/relationships/tags" Target="../tags/tag2.xml"/><Relationship Id="rId34" Type="http://schemas.openxmlformats.org/officeDocument/2006/relationships/tags" Target="../tags/tag15.xml"/><Relationship Id="rId42" Type="http://schemas.openxmlformats.org/officeDocument/2006/relationships/tags" Target="../tags/tag23.xml"/><Relationship Id="rId47" Type="http://schemas.openxmlformats.org/officeDocument/2006/relationships/tags" Target="../tags/tag28.xml"/><Relationship Id="rId50" Type="http://schemas.openxmlformats.org/officeDocument/2006/relationships/tags" Target="../tags/tag31.xml"/><Relationship Id="rId55" Type="http://schemas.openxmlformats.org/officeDocument/2006/relationships/tags" Target="../tags/tag36.xml"/><Relationship Id="rId63" Type="http://schemas.openxmlformats.org/officeDocument/2006/relationships/tags" Target="../tags/tag44.xml"/><Relationship Id="rId68" Type="http://schemas.openxmlformats.org/officeDocument/2006/relationships/tags" Target="../tags/tag49.xml"/><Relationship Id="rId76" Type="http://schemas.openxmlformats.org/officeDocument/2006/relationships/tags" Target="../tags/tag57.xml"/><Relationship Id="rId84" Type="http://schemas.openxmlformats.org/officeDocument/2006/relationships/tags" Target="../tags/tag65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5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ags" Target="../tags/tag10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32" Type="http://schemas.openxmlformats.org/officeDocument/2006/relationships/tags" Target="../tags/tag13.xml"/><Relationship Id="rId37" Type="http://schemas.openxmlformats.org/officeDocument/2006/relationships/tags" Target="../tags/tag18.xml"/><Relationship Id="rId40" Type="http://schemas.openxmlformats.org/officeDocument/2006/relationships/tags" Target="../tags/tag21.xml"/><Relationship Id="rId45" Type="http://schemas.openxmlformats.org/officeDocument/2006/relationships/tags" Target="../tags/tag26.xml"/><Relationship Id="rId53" Type="http://schemas.openxmlformats.org/officeDocument/2006/relationships/tags" Target="../tags/tag34.xml"/><Relationship Id="rId58" Type="http://schemas.openxmlformats.org/officeDocument/2006/relationships/tags" Target="../tags/tag39.xml"/><Relationship Id="rId66" Type="http://schemas.openxmlformats.org/officeDocument/2006/relationships/tags" Target="../tags/tag47.xml"/><Relationship Id="rId74" Type="http://schemas.openxmlformats.org/officeDocument/2006/relationships/tags" Target="../tags/tag55.xml"/><Relationship Id="rId79" Type="http://schemas.openxmlformats.org/officeDocument/2006/relationships/tags" Target="../tags/tag60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42.xml"/><Relationship Id="rId82" Type="http://schemas.openxmlformats.org/officeDocument/2006/relationships/tags" Target="../tags/tag63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tags" Target="../tags/tag11.xml"/><Relationship Id="rId35" Type="http://schemas.openxmlformats.org/officeDocument/2006/relationships/tags" Target="../tags/tag16.xml"/><Relationship Id="rId43" Type="http://schemas.openxmlformats.org/officeDocument/2006/relationships/tags" Target="../tags/tag24.xml"/><Relationship Id="rId48" Type="http://schemas.openxmlformats.org/officeDocument/2006/relationships/tags" Target="../tags/tag29.xml"/><Relationship Id="rId56" Type="http://schemas.openxmlformats.org/officeDocument/2006/relationships/tags" Target="../tags/tag37.xml"/><Relationship Id="rId64" Type="http://schemas.openxmlformats.org/officeDocument/2006/relationships/tags" Target="../tags/tag45.xml"/><Relationship Id="rId69" Type="http://schemas.openxmlformats.org/officeDocument/2006/relationships/tags" Target="../tags/tag50.xml"/><Relationship Id="rId77" Type="http://schemas.openxmlformats.org/officeDocument/2006/relationships/tags" Target="../tags/tag5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2.xml"/><Relationship Id="rId72" Type="http://schemas.openxmlformats.org/officeDocument/2006/relationships/tags" Target="../tags/tag53.xml"/><Relationship Id="rId80" Type="http://schemas.openxmlformats.org/officeDocument/2006/relationships/tags" Target="../tags/tag61.xml"/><Relationship Id="rId85" Type="http://schemas.openxmlformats.org/officeDocument/2006/relationships/tags" Target="../tags/tag66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33" Type="http://schemas.openxmlformats.org/officeDocument/2006/relationships/tags" Target="../tags/tag14.xml"/><Relationship Id="rId38" Type="http://schemas.openxmlformats.org/officeDocument/2006/relationships/tags" Target="../tags/tag19.xml"/><Relationship Id="rId46" Type="http://schemas.openxmlformats.org/officeDocument/2006/relationships/tags" Target="../tags/tag27.xml"/><Relationship Id="rId59" Type="http://schemas.openxmlformats.org/officeDocument/2006/relationships/tags" Target="../tags/tag40.xml"/><Relationship Id="rId67" Type="http://schemas.openxmlformats.org/officeDocument/2006/relationships/tags" Target="../tags/tag48.xml"/><Relationship Id="rId20" Type="http://schemas.openxmlformats.org/officeDocument/2006/relationships/theme" Target="../theme/theme1.xml"/><Relationship Id="rId41" Type="http://schemas.openxmlformats.org/officeDocument/2006/relationships/tags" Target="../tags/tag22.xml"/><Relationship Id="rId54" Type="http://schemas.openxmlformats.org/officeDocument/2006/relationships/tags" Target="../tags/tag35.xml"/><Relationship Id="rId62" Type="http://schemas.openxmlformats.org/officeDocument/2006/relationships/tags" Target="../tags/tag43.xml"/><Relationship Id="rId70" Type="http://schemas.openxmlformats.org/officeDocument/2006/relationships/tags" Target="../tags/tag51.xml"/><Relationship Id="rId75" Type="http://schemas.openxmlformats.org/officeDocument/2006/relationships/tags" Target="../tags/tag56.xml"/><Relationship Id="rId83" Type="http://schemas.openxmlformats.org/officeDocument/2006/relationships/tags" Target="../tags/tag6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36" Type="http://schemas.openxmlformats.org/officeDocument/2006/relationships/tags" Target="../tags/tag17.xml"/><Relationship Id="rId49" Type="http://schemas.openxmlformats.org/officeDocument/2006/relationships/tags" Target="../tags/tag30.xml"/><Relationship Id="rId57" Type="http://schemas.openxmlformats.org/officeDocument/2006/relationships/tags" Target="../tags/tag38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12.xml"/><Relationship Id="rId44" Type="http://schemas.openxmlformats.org/officeDocument/2006/relationships/tags" Target="../tags/tag25.xml"/><Relationship Id="rId52" Type="http://schemas.openxmlformats.org/officeDocument/2006/relationships/tags" Target="../tags/tag33.xml"/><Relationship Id="rId60" Type="http://schemas.openxmlformats.org/officeDocument/2006/relationships/tags" Target="../tags/tag41.xml"/><Relationship Id="rId65" Type="http://schemas.openxmlformats.org/officeDocument/2006/relationships/tags" Target="../tags/tag46.xml"/><Relationship Id="rId73" Type="http://schemas.openxmlformats.org/officeDocument/2006/relationships/tags" Target="../tags/tag54.xml"/><Relationship Id="rId78" Type="http://schemas.openxmlformats.org/officeDocument/2006/relationships/tags" Target="../tags/tag59.xml"/><Relationship Id="rId81" Type="http://schemas.openxmlformats.org/officeDocument/2006/relationships/tags" Target="../tags/tag62.xml"/><Relationship Id="rId86" Type="http://schemas.openxmlformats.org/officeDocument/2006/relationships/tags" Target="../tags/tag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6">
            <a:extLst>
              <a:ext uri="{FF2B5EF4-FFF2-40B4-BE49-F238E27FC236}">
                <a16:creationId xmlns:a16="http://schemas.microsoft.com/office/drawing/2014/main" xmlns="" id="{572B2565-927F-4932-9373-D7D8E15A4E8C}"/>
              </a:ext>
            </a:extLst>
          </p:cNvPr>
          <p:cNvGrpSpPr/>
          <p:nvPr/>
        </p:nvGrpSpPr>
        <p:grpSpPr>
          <a:xfrm>
            <a:off x="10178400" y="6351918"/>
            <a:ext cx="1652360" cy="335529"/>
            <a:chOff x="10178400" y="6351918"/>
            <a:chExt cx="1652360" cy="335529"/>
          </a:xfrm>
        </p:grpSpPr>
        <p:sp>
          <p:nvSpPr>
            <p:cNvPr id="168" name="Date Placeholder 8">
              <a:extLst>
                <a:ext uri="{FF2B5EF4-FFF2-40B4-BE49-F238E27FC236}">
                  <a16:creationId xmlns:a16="http://schemas.microsoft.com/office/drawing/2014/main" xmlns="" id="{B5509778-274E-47A0-951A-7B17BBB4C79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178400" y="6351918"/>
              <a:ext cx="3600" cy="3600"/>
            </a:xfrm>
            <a:prstGeom prst="rect">
              <a:avLst/>
            </a:prstGeom>
          </p:spPr>
          <p:txBody>
            <a:bodyPr vert="horz" wrap="none" lIns="0" tIns="0" rIns="0" bIns="0" rtlCol="0" anchor="b" anchorCtr="0"/>
            <a:lstStyle>
              <a:defPPr>
                <a:defRPr lang="en-US"/>
              </a:defPPr>
              <a:lvl1pPr marL="0" algn="r" defTabSz="972000" rtl="0" eaLnBrk="1" latinLnBrk="0" hangingPunct="1">
                <a:defRPr sz="600" kern="1200" baseline="0">
                  <a:noFill/>
                  <a:latin typeface="+mn-lt"/>
                  <a:ea typeface="+mn-ea"/>
                  <a:cs typeface="+mn-cs"/>
                </a:defRPr>
              </a:lvl1pPr>
              <a:lvl2pPr marL="291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4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80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6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12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800" algn="l" defTabSz="972000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4A728B0-2EE8-4602-849F-D2D469FDAEE2}" type="datetime1">
                <a:rPr lang="en-US"/>
                <a:pPr/>
                <a:t>6/23/2022</a:t>
              </a:fld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BD23D12B-DB16-4677-908E-00598AEF0389}"/>
                </a:ext>
              </a:extLst>
            </p:cNvPr>
            <p:cNvSpPr/>
            <p:nvPr/>
          </p:nvSpPr>
          <p:spPr>
            <a:xfrm>
              <a:off x="10178400" y="6415204"/>
              <a:ext cx="271343" cy="208956"/>
            </a:xfrm>
            <a:custGeom>
              <a:avLst/>
              <a:gdLst>
                <a:gd name="connsiteX0" fmla="*/ 147461 w 271343"/>
                <a:gd name="connsiteY0" fmla="*/ 76118 h 208956"/>
                <a:gd name="connsiteX1" fmla="*/ 63287 w 271343"/>
                <a:gd name="connsiteY1" fmla="*/ 0 h 208956"/>
                <a:gd name="connsiteX2" fmla="*/ 0 w 271343"/>
                <a:gd name="connsiteY2" fmla="*/ 0 h 208956"/>
                <a:gd name="connsiteX3" fmla="*/ 123891 w 271343"/>
                <a:gd name="connsiteY3" fmla="*/ 132839 h 208956"/>
                <a:gd name="connsiteX4" fmla="*/ 208065 w 271343"/>
                <a:gd name="connsiteY4" fmla="*/ 208956 h 208956"/>
                <a:gd name="connsiteX5" fmla="*/ 271344 w 271343"/>
                <a:gd name="connsiteY5" fmla="*/ 208956 h 208956"/>
                <a:gd name="connsiteX6" fmla="*/ 147461 w 271343"/>
                <a:gd name="connsiteY6" fmla="*/ 76118 h 2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43" h="208956">
                  <a:moveTo>
                    <a:pt x="147461" y="76118"/>
                  </a:moveTo>
                  <a:cubicBezTo>
                    <a:pt x="103587" y="64778"/>
                    <a:pt x="63287" y="50448"/>
                    <a:pt x="63287" y="0"/>
                  </a:cubicBezTo>
                  <a:lnTo>
                    <a:pt x="0" y="0"/>
                  </a:lnTo>
                  <a:cubicBezTo>
                    <a:pt x="0" y="94622"/>
                    <a:pt x="61795" y="117017"/>
                    <a:pt x="123891" y="132839"/>
                  </a:cubicBezTo>
                  <a:cubicBezTo>
                    <a:pt x="167765" y="144178"/>
                    <a:pt x="208065" y="154405"/>
                    <a:pt x="208065" y="208956"/>
                  </a:cubicBezTo>
                  <a:lnTo>
                    <a:pt x="271344" y="208956"/>
                  </a:lnTo>
                  <a:cubicBezTo>
                    <a:pt x="271344" y="113474"/>
                    <a:pt x="208657" y="91939"/>
                    <a:pt x="147461" y="76118"/>
                  </a:cubicBez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97000">
                  <a:schemeClr val="accent2"/>
                </a:gs>
              </a:gsLst>
              <a:lin ang="0" scaled="0"/>
            </a:gradFill>
            <a:ln w="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FA02A48D-7353-4D91-8A7B-4B6BD6F22735}"/>
                </a:ext>
              </a:extLst>
            </p:cNvPr>
            <p:cNvGrpSpPr/>
            <p:nvPr userDrawn="1"/>
          </p:nvGrpSpPr>
          <p:grpSpPr>
            <a:xfrm>
              <a:off x="10229447" y="6351918"/>
              <a:ext cx="1601313" cy="335529"/>
              <a:chOff x="10229447" y="6351918"/>
              <a:chExt cx="1601313" cy="335529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09C5FE24-D935-426F-8C83-DA8660816199}"/>
                  </a:ext>
                </a:extLst>
              </p:cNvPr>
              <p:cNvSpPr/>
              <p:nvPr/>
            </p:nvSpPr>
            <p:spPr>
              <a:xfrm>
                <a:off x="10229447" y="6624161"/>
                <a:ext cx="157033" cy="63286"/>
              </a:xfrm>
              <a:custGeom>
                <a:avLst/>
                <a:gdLst>
                  <a:gd name="connsiteX0" fmla="*/ 0 w 157033"/>
                  <a:gd name="connsiteY0" fmla="*/ 63287 h 63286"/>
                  <a:gd name="connsiteX1" fmla="*/ 93115 w 157033"/>
                  <a:gd name="connsiteY1" fmla="*/ 63287 h 63286"/>
                  <a:gd name="connsiteX2" fmla="*/ 157033 w 157033"/>
                  <a:gd name="connsiteY2" fmla="*/ 0 h 63286"/>
                  <a:gd name="connsiteX3" fmla="*/ 0 w 157033"/>
                  <a:gd name="connsiteY3" fmla="*/ 0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33" h="63286">
                    <a:moveTo>
                      <a:pt x="0" y="63287"/>
                    </a:moveTo>
                    <a:lnTo>
                      <a:pt x="93115" y="63287"/>
                    </a:lnTo>
                    <a:cubicBezTo>
                      <a:pt x="128041" y="63287"/>
                      <a:pt x="157033" y="36417"/>
                      <a:pt x="1570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30044ABF-8FE1-44FD-B6CB-1CDFE350D1B4}"/>
                  </a:ext>
                </a:extLst>
              </p:cNvPr>
              <p:cNvSpPr/>
              <p:nvPr/>
            </p:nvSpPr>
            <p:spPr>
              <a:xfrm>
                <a:off x="10241686" y="6351918"/>
                <a:ext cx="156717" cy="63286"/>
              </a:xfrm>
              <a:custGeom>
                <a:avLst/>
                <a:gdLst>
                  <a:gd name="connsiteX0" fmla="*/ 156718 w 156717"/>
                  <a:gd name="connsiteY0" fmla="*/ 0 h 63286"/>
                  <a:gd name="connsiteX1" fmla="*/ 63879 w 156717"/>
                  <a:gd name="connsiteY1" fmla="*/ 0 h 63286"/>
                  <a:gd name="connsiteX2" fmla="*/ 0 w 156717"/>
                  <a:gd name="connsiteY2" fmla="*/ 63287 h 63286"/>
                  <a:gd name="connsiteX3" fmla="*/ 156718 w 156717"/>
                  <a:gd name="connsiteY3" fmla="*/ 63287 h 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717" h="63286">
                    <a:moveTo>
                      <a:pt x="156718" y="0"/>
                    </a:moveTo>
                    <a:lnTo>
                      <a:pt x="63879" y="0"/>
                    </a:lnTo>
                    <a:cubicBezTo>
                      <a:pt x="28953" y="0"/>
                      <a:pt x="0" y="26869"/>
                      <a:pt x="0" y="63287"/>
                    </a:cubicBezTo>
                    <a:lnTo>
                      <a:pt x="156718" y="63287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FD00999B-5F53-4FF2-98C8-DD3B7F3B87B4}"/>
                  </a:ext>
                </a:extLst>
              </p:cNvPr>
              <p:cNvSpPr/>
              <p:nvPr/>
            </p:nvSpPr>
            <p:spPr>
              <a:xfrm>
                <a:off x="10517149" y="6471318"/>
                <a:ext cx="123882" cy="156417"/>
              </a:xfrm>
              <a:custGeom>
                <a:avLst/>
                <a:gdLst>
                  <a:gd name="connsiteX0" fmla="*/ 74034 w 123882"/>
                  <a:gd name="connsiteY0" fmla="*/ 63287 h 156417"/>
                  <a:gd name="connsiteX1" fmla="*/ 38524 w 123882"/>
                  <a:gd name="connsiteY1" fmla="*/ 44782 h 156417"/>
                  <a:gd name="connsiteX2" fmla="*/ 61211 w 123882"/>
                  <a:gd name="connsiteY2" fmla="*/ 31643 h 156417"/>
                  <a:gd name="connsiteX3" fmla="*/ 92855 w 123882"/>
                  <a:gd name="connsiteY3" fmla="*/ 50456 h 156417"/>
                  <a:gd name="connsiteX4" fmla="*/ 120916 w 123882"/>
                  <a:gd name="connsiteY4" fmla="*/ 33143 h 156417"/>
                  <a:gd name="connsiteX5" fmla="*/ 61211 w 123882"/>
                  <a:gd name="connsiteY5" fmla="*/ 0 h 156417"/>
                  <a:gd name="connsiteX6" fmla="*/ 4490 w 123882"/>
                  <a:gd name="connsiteY6" fmla="*/ 45966 h 156417"/>
                  <a:gd name="connsiteX7" fmla="*/ 54946 w 123882"/>
                  <a:gd name="connsiteY7" fmla="*/ 91340 h 156417"/>
                  <a:gd name="connsiteX8" fmla="*/ 89272 w 123882"/>
                  <a:gd name="connsiteY8" fmla="*/ 110144 h 156417"/>
                  <a:gd name="connsiteX9" fmla="*/ 64194 w 123882"/>
                  <a:gd name="connsiteY9" fmla="*/ 124774 h 156417"/>
                  <a:gd name="connsiteX10" fmla="*/ 31359 w 123882"/>
                  <a:gd name="connsiteY10" fmla="*/ 102387 h 156417"/>
                  <a:gd name="connsiteX11" fmla="*/ 0 w 123882"/>
                  <a:gd name="connsiteY11" fmla="*/ 119700 h 156417"/>
                  <a:gd name="connsiteX12" fmla="*/ 63287 w 123882"/>
                  <a:gd name="connsiteY12" fmla="*/ 156418 h 156417"/>
                  <a:gd name="connsiteX13" fmla="*/ 123883 w 123882"/>
                  <a:gd name="connsiteY13" fmla="*/ 108953 h 156417"/>
                  <a:gd name="connsiteX14" fmla="*/ 74034 w 123882"/>
                  <a:gd name="connsiteY14" fmla="*/ 63287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82" h="156417">
                    <a:moveTo>
                      <a:pt x="74034" y="63287"/>
                    </a:moveTo>
                    <a:cubicBezTo>
                      <a:pt x="48657" y="59404"/>
                      <a:pt x="38524" y="53439"/>
                      <a:pt x="38524" y="44782"/>
                    </a:cubicBezTo>
                    <a:cubicBezTo>
                      <a:pt x="38524" y="36125"/>
                      <a:pt x="49872" y="31643"/>
                      <a:pt x="61211" y="31643"/>
                    </a:cubicBezTo>
                    <a:cubicBezTo>
                      <a:pt x="73451" y="31643"/>
                      <a:pt x="86581" y="38217"/>
                      <a:pt x="92855" y="50456"/>
                    </a:cubicBezTo>
                    <a:lnTo>
                      <a:pt x="120916" y="33143"/>
                    </a:lnTo>
                    <a:cubicBezTo>
                      <a:pt x="109868" y="11647"/>
                      <a:pt x="90764" y="0"/>
                      <a:pt x="61211" y="0"/>
                    </a:cubicBezTo>
                    <a:cubicBezTo>
                      <a:pt x="30760" y="0"/>
                      <a:pt x="4490" y="18505"/>
                      <a:pt x="4490" y="45966"/>
                    </a:cubicBezTo>
                    <a:cubicBezTo>
                      <a:pt x="4490" y="71935"/>
                      <a:pt x="23003" y="86565"/>
                      <a:pt x="54946" y="91340"/>
                    </a:cubicBezTo>
                    <a:cubicBezTo>
                      <a:pt x="79124" y="95222"/>
                      <a:pt x="89272" y="100296"/>
                      <a:pt x="89272" y="110144"/>
                    </a:cubicBezTo>
                    <a:cubicBezTo>
                      <a:pt x="89272" y="118509"/>
                      <a:pt x="79716" y="124774"/>
                      <a:pt x="64194" y="124774"/>
                    </a:cubicBezTo>
                    <a:cubicBezTo>
                      <a:pt x="48972" y="124774"/>
                      <a:pt x="36733" y="114326"/>
                      <a:pt x="31359" y="102387"/>
                    </a:cubicBezTo>
                    <a:lnTo>
                      <a:pt x="0" y="119700"/>
                    </a:lnTo>
                    <a:cubicBezTo>
                      <a:pt x="8956" y="142387"/>
                      <a:pt x="33143" y="156418"/>
                      <a:pt x="63287" y="156418"/>
                    </a:cubicBezTo>
                    <a:cubicBezTo>
                      <a:pt x="97613" y="156418"/>
                      <a:pt x="123883" y="139104"/>
                      <a:pt x="123883" y="108953"/>
                    </a:cubicBezTo>
                    <a:cubicBezTo>
                      <a:pt x="123883" y="79708"/>
                      <a:pt x="104478" y="68069"/>
                      <a:pt x="74034" y="6328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B3DE679C-70DC-4247-A294-21C563F73BFF}"/>
                  </a:ext>
                </a:extLst>
              </p:cNvPr>
              <p:cNvSpPr/>
              <p:nvPr/>
            </p:nvSpPr>
            <p:spPr>
              <a:xfrm>
                <a:off x="10653950" y="6471326"/>
                <a:ext cx="159100" cy="156417"/>
              </a:xfrm>
              <a:custGeom>
                <a:avLst/>
                <a:gdLst>
                  <a:gd name="connsiteX0" fmla="*/ 79400 w 159100"/>
                  <a:gd name="connsiteY0" fmla="*/ 0 h 156417"/>
                  <a:gd name="connsiteX1" fmla="*/ 0 w 159100"/>
                  <a:gd name="connsiteY1" fmla="*/ 78209 h 156417"/>
                  <a:gd name="connsiteX2" fmla="*/ 79400 w 159100"/>
                  <a:gd name="connsiteY2" fmla="*/ 156418 h 156417"/>
                  <a:gd name="connsiteX3" fmla="*/ 159101 w 159100"/>
                  <a:gd name="connsiteY3" fmla="*/ 78209 h 156417"/>
                  <a:gd name="connsiteX4" fmla="*/ 79400 w 159100"/>
                  <a:gd name="connsiteY4" fmla="*/ 0 h 156417"/>
                  <a:gd name="connsiteX5" fmla="*/ 79400 w 159100"/>
                  <a:gd name="connsiteY5" fmla="*/ 124174 h 156417"/>
                  <a:gd name="connsiteX6" fmla="*/ 35210 w 159100"/>
                  <a:gd name="connsiteY6" fmla="*/ 78209 h 156417"/>
                  <a:gd name="connsiteX7" fmla="*/ 79400 w 159100"/>
                  <a:gd name="connsiteY7" fmla="*/ 32235 h 156417"/>
                  <a:gd name="connsiteX8" fmla="*/ 123875 w 159100"/>
                  <a:gd name="connsiteY8" fmla="*/ 78209 h 156417"/>
                  <a:gd name="connsiteX9" fmla="*/ 79400 w 159100"/>
                  <a:gd name="connsiteY9" fmla="*/ 1241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00" h="156417">
                    <a:moveTo>
                      <a:pt x="79400" y="0"/>
                    </a:moveTo>
                    <a:cubicBezTo>
                      <a:pt x="33727" y="0"/>
                      <a:pt x="0" y="32535"/>
                      <a:pt x="0" y="78209"/>
                    </a:cubicBezTo>
                    <a:cubicBezTo>
                      <a:pt x="0" y="123882"/>
                      <a:pt x="33727" y="156418"/>
                      <a:pt x="79400" y="156418"/>
                    </a:cubicBezTo>
                    <a:cubicBezTo>
                      <a:pt x="125374" y="156418"/>
                      <a:pt x="159101" y="123882"/>
                      <a:pt x="159101" y="78209"/>
                    </a:cubicBezTo>
                    <a:cubicBezTo>
                      <a:pt x="159101" y="32535"/>
                      <a:pt x="125374" y="0"/>
                      <a:pt x="79400" y="0"/>
                    </a:cubicBezTo>
                    <a:close/>
                    <a:moveTo>
                      <a:pt x="79400" y="124174"/>
                    </a:moveTo>
                    <a:cubicBezTo>
                      <a:pt x="53731" y="124174"/>
                      <a:pt x="35210" y="105370"/>
                      <a:pt x="35210" y="78209"/>
                    </a:cubicBezTo>
                    <a:cubicBezTo>
                      <a:pt x="35210" y="51048"/>
                      <a:pt x="53723" y="32235"/>
                      <a:pt x="79400" y="32235"/>
                    </a:cubicBezTo>
                    <a:cubicBezTo>
                      <a:pt x="105078" y="32235"/>
                      <a:pt x="123875" y="51040"/>
                      <a:pt x="123875" y="78209"/>
                    </a:cubicBezTo>
                    <a:cubicBezTo>
                      <a:pt x="123875" y="105378"/>
                      <a:pt x="105070" y="124174"/>
                      <a:pt x="79400" y="1241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EA45E461-ACC3-487C-920B-0B7B61EC5C1B}"/>
                  </a:ext>
                </a:extLst>
              </p:cNvPr>
              <p:cNvSpPr/>
              <p:nvPr/>
            </p:nvSpPr>
            <p:spPr>
              <a:xfrm>
                <a:off x="11540312" y="6471326"/>
                <a:ext cx="152274" cy="156417"/>
              </a:xfrm>
              <a:custGeom>
                <a:avLst/>
                <a:gdLst>
                  <a:gd name="connsiteX0" fmla="*/ 77017 w 152274"/>
                  <a:gd name="connsiteY0" fmla="*/ 0 h 156417"/>
                  <a:gd name="connsiteX1" fmla="*/ 0 w 152274"/>
                  <a:gd name="connsiteY1" fmla="*/ 78209 h 156417"/>
                  <a:gd name="connsiteX2" fmla="*/ 77017 w 152274"/>
                  <a:gd name="connsiteY2" fmla="*/ 156418 h 156417"/>
                  <a:gd name="connsiteX3" fmla="*/ 144179 w 152274"/>
                  <a:gd name="connsiteY3" fmla="*/ 125966 h 156417"/>
                  <a:gd name="connsiteX4" fmla="*/ 117349 w 152274"/>
                  <a:gd name="connsiteY4" fmla="*/ 105970 h 156417"/>
                  <a:gd name="connsiteX5" fmla="*/ 77049 w 152274"/>
                  <a:gd name="connsiteY5" fmla="*/ 125374 h 156417"/>
                  <a:gd name="connsiteX6" fmla="*/ 34958 w 152274"/>
                  <a:gd name="connsiteY6" fmla="*/ 88057 h 156417"/>
                  <a:gd name="connsiteX7" fmla="*/ 152275 w 152274"/>
                  <a:gd name="connsiteY7" fmla="*/ 88057 h 156417"/>
                  <a:gd name="connsiteX8" fmla="*/ 152275 w 152274"/>
                  <a:gd name="connsiteY8" fmla="*/ 75218 h 156417"/>
                  <a:gd name="connsiteX9" fmla="*/ 77017 w 152274"/>
                  <a:gd name="connsiteY9" fmla="*/ 0 h 156417"/>
                  <a:gd name="connsiteX10" fmla="*/ 36717 w 152274"/>
                  <a:gd name="connsiteY10" fmla="*/ 59720 h 156417"/>
                  <a:gd name="connsiteX11" fmla="*/ 77017 w 152274"/>
                  <a:gd name="connsiteY11" fmla="*/ 29868 h 156417"/>
                  <a:gd name="connsiteX12" fmla="*/ 117017 w 152274"/>
                  <a:gd name="connsiteY12" fmla="*/ 59720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274" h="156417">
                    <a:moveTo>
                      <a:pt x="77017" y="0"/>
                    </a:moveTo>
                    <a:cubicBezTo>
                      <a:pt x="31343" y="0"/>
                      <a:pt x="0" y="32535"/>
                      <a:pt x="0" y="78209"/>
                    </a:cubicBezTo>
                    <a:cubicBezTo>
                      <a:pt x="0" y="123882"/>
                      <a:pt x="31343" y="156418"/>
                      <a:pt x="77017" y="156418"/>
                    </a:cubicBezTo>
                    <a:cubicBezTo>
                      <a:pt x="110452" y="156418"/>
                      <a:pt x="129257" y="145070"/>
                      <a:pt x="144179" y="125966"/>
                    </a:cubicBezTo>
                    <a:lnTo>
                      <a:pt x="117349" y="105970"/>
                    </a:lnTo>
                    <a:cubicBezTo>
                      <a:pt x="108392" y="117609"/>
                      <a:pt x="96753" y="125374"/>
                      <a:pt x="77049" y="125374"/>
                    </a:cubicBezTo>
                    <a:cubicBezTo>
                      <a:pt x="54062" y="125374"/>
                      <a:pt x="38240" y="110444"/>
                      <a:pt x="34958" y="88057"/>
                    </a:cubicBezTo>
                    <a:lnTo>
                      <a:pt x="152275" y="88057"/>
                    </a:lnTo>
                    <a:lnTo>
                      <a:pt x="152275" y="75218"/>
                    </a:lnTo>
                    <a:cubicBezTo>
                      <a:pt x="152243" y="31044"/>
                      <a:pt x="121791" y="0"/>
                      <a:pt x="77017" y="0"/>
                    </a:cubicBezTo>
                    <a:close/>
                    <a:moveTo>
                      <a:pt x="36717" y="59720"/>
                    </a:moveTo>
                    <a:cubicBezTo>
                      <a:pt x="42691" y="41815"/>
                      <a:pt x="57013" y="29868"/>
                      <a:pt x="77017" y="29868"/>
                    </a:cubicBezTo>
                    <a:cubicBezTo>
                      <a:pt x="98513" y="29868"/>
                      <a:pt x="112527" y="43283"/>
                      <a:pt x="117017" y="59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37518CC7-5E1D-4916-B45E-E937315439EF}"/>
                  </a:ext>
                </a:extLst>
              </p:cNvPr>
              <p:cNvSpPr/>
              <p:nvPr/>
            </p:nvSpPr>
            <p:spPr>
              <a:xfrm>
                <a:off x="11711644" y="6474900"/>
                <a:ext cx="60311" cy="57912"/>
              </a:xfrm>
              <a:custGeom>
                <a:avLst/>
                <a:gdLst>
                  <a:gd name="connsiteX0" fmla="*/ 23894 w 60311"/>
                  <a:gd name="connsiteY0" fmla="*/ 0 h 57912"/>
                  <a:gd name="connsiteX1" fmla="*/ 0 w 60311"/>
                  <a:gd name="connsiteY1" fmla="*/ 57913 h 57912"/>
                  <a:gd name="connsiteX2" fmla="*/ 13415 w 60311"/>
                  <a:gd name="connsiteY2" fmla="*/ 57913 h 57912"/>
                  <a:gd name="connsiteX3" fmla="*/ 18489 w 60311"/>
                  <a:gd name="connsiteY3" fmla="*/ 44782 h 57912"/>
                  <a:gd name="connsiteX4" fmla="*/ 41823 w 60311"/>
                  <a:gd name="connsiteY4" fmla="*/ 44782 h 57912"/>
                  <a:gd name="connsiteX5" fmla="*/ 46897 w 60311"/>
                  <a:gd name="connsiteY5" fmla="*/ 57913 h 57912"/>
                  <a:gd name="connsiteX6" fmla="*/ 60312 w 60311"/>
                  <a:gd name="connsiteY6" fmla="*/ 57913 h 57912"/>
                  <a:gd name="connsiteX7" fmla="*/ 36433 w 60311"/>
                  <a:gd name="connsiteY7" fmla="*/ 0 h 57912"/>
                  <a:gd name="connsiteX8" fmla="*/ 22703 w 60311"/>
                  <a:gd name="connsiteY8" fmla="*/ 34050 h 57912"/>
                  <a:gd name="connsiteX9" fmla="*/ 30160 w 60311"/>
                  <a:gd name="connsiteY9" fmla="*/ 14322 h 57912"/>
                  <a:gd name="connsiteX10" fmla="*/ 37625 w 60311"/>
                  <a:gd name="connsiteY10" fmla="*/ 34050 h 5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11" h="57912">
                    <a:moveTo>
                      <a:pt x="23894" y="0"/>
                    </a:moveTo>
                    <a:lnTo>
                      <a:pt x="0" y="57913"/>
                    </a:lnTo>
                    <a:lnTo>
                      <a:pt x="13415" y="57913"/>
                    </a:lnTo>
                    <a:lnTo>
                      <a:pt x="18489" y="44782"/>
                    </a:lnTo>
                    <a:lnTo>
                      <a:pt x="41823" y="44782"/>
                    </a:lnTo>
                    <a:lnTo>
                      <a:pt x="46897" y="57913"/>
                    </a:lnTo>
                    <a:lnTo>
                      <a:pt x="60312" y="57913"/>
                    </a:lnTo>
                    <a:lnTo>
                      <a:pt x="36433" y="0"/>
                    </a:lnTo>
                    <a:close/>
                    <a:moveTo>
                      <a:pt x="22703" y="34050"/>
                    </a:moveTo>
                    <a:lnTo>
                      <a:pt x="30160" y="14322"/>
                    </a:lnTo>
                    <a:lnTo>
                      <a:pt x="37625" y="34050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ED4B97B2-9959-4CB2-950C-3D04E712929C}"/>
                  </a:ext>
                </a:extLst>
              </p:cNvPr>
              <p:cNvSpPr/>
              <p:nvPr/>
            </p:nvSpPr>
            <p:spPr>
              <a:xfrm>
                <a:off x="10815252" y="6415204"/>
                <a:ext cx="211639" cy="208956"/>
              </a:xfrm>
              <a:custGeom>
                <a:avLst/>
                <a:gdLst>
                  <a:gd name="connsiteX0" fmla="*/ 169848 w 211639"/>
                  <a:gd name="connsiteY0" fmla="*/ 15522 h 208956"/>
                  <a:gd name="connsiteX1" fmla="*/ 135814 w 211639"/>
                  <a:gd name="connsiteY1" fmla="*/ 15522 h 208956"/>
                  <a:gd name="connsiteX2" fmla="*/ 135814 w 211639"/>
                  <a:gd name="connsiteY2" fmla="*/ 59712 h 208956"/>
                  <a:gd name="connsiteX3" fmla="*/ 65070 w 211639"/>
                  <a:gd name="connsiteY3" fmla="*/ 59712 h 208956"/>
                  <a:gd name="connsiteX4" fmla="*/ 65070 w 211639"/>
                  <a:gd name="connsiteY4" fmla="*/ 31935 h 208956"/>
                  <a:gd name="connsiteX5" fmla="*/ 106270 w 211639"/>
                  <a:gd name="connsiteY5" fmla="*/ 31935 h 208956"/>
                  <a:gd name="connsiteX6" fmla="*/ 106270 w 211639"/>
                  <a:gd name="connsiteY6" fmla="*/ 0 h 208956"/>
                  <a:gd name="connsiteX7" fmla="*/ 63579 w 211639"/>
                  <a:gd name="connsiteY7" fmla="*/ 0 h 208956"/>
                  <a:gd name="connsiteX8" fmla="*/ 31044 w 211639"/>
                  <a:gd name="connsiteY8" fmla="*/ 31935 h 208956"/>
                  <a:gd name="connsiteX9" fmla="*/ 31044 w 211639"/>
                  <a:gd name="connsiteY9" fmla="*/ 59696 h 208956"/>
                  <a:gd name="connsiteX10" fmla="*/ 0 w 211639"/>
                  <a:gd name="connsiteY10" fmla="*/ 59696 h 208956"/>
                  <a:gd name="connsiteX11" fmla="*/ 0 w 211639"/>
                  <a:gd name="connsiteY11" fmla="*/ 91639 h 208956"/>
                  <a:gd name="connsiteX12" fmla="*/ 31044 w 211639"/>
                  <a:gd name="connsiteY12" fmla="*/ 91639 h 208956"/>
                  <a:gd name="connsiteX13" fmla="*/ 31044 w 211639"/>
                  <a:gd name="connsiteY13" fmla="*/ 208956 h 208956"/>
                  <a:gd name="connsiteX14" fmla="*/ 65070 w 211639"/>
                  <a:gd name="connsiteY14" fmla="*/ 208956 h 208956"/>
                  <a:gd name="connsiteX15" fmla="*/ 65070 w 211639"/>
                  <a:gd name="connsiteY15" fmla="*/ 91639 h 208956"/>
                  <a:gd name="connsiteX16" fmla="*/ 135814 w 211639"/>
                  <a:gd name="connsiteY16" fmla="*/ 91639 h 208956"/>
                  <a:gd name="connsiteX17" fmla="*/ 135814 w 211639"/>
                  <a:gd name="connsiteY17" fmla="*/ 176713 h 208956"/>
                  <a:gd name="connsiteX18" fmla="*/ 168357 w 211639"/>
                  <a:gd name="connsiteY18" fmla="*/ 208956 h 208956"/>
                  <a:gd name="connsiteX19" fmla="*/ 211640 w 211639"/>
                  <a:gd name="connsiteY19" fmla="*/ 208956 h 208956"/>
                  <a:gd name="connsiteX20" fmla="*/ 211640 w 211639"/>
                  <a:gd name="connsiteY20" fmla="*/ 176713 h 208956"/>
                  <a:gd name="connsiteX21" fmla="*/ 169817 w 211639"/>
                  <a:gd name="connsiteY21" fmla="*/ 176713 h 208956"/>
                  <a:gd name="connsiteX22" fmla="*/ 169817 w 211639"/>
                  <a:gd name="connsiteY22" fmla="*/ 91639 h 208956"/>
                  <a:gd name="connsiteX23" fmla="*/ 211640 w 211639"/>
                  <a:gd name="connsiteY23" fmla="*/ 91639 h 208956"/>
                  <a:gd name="connsiteX24" fmla="*/ 211640 w 211639"/>
                  <a:gd name="connsiteY24" fmla="*/ 59696 h 208956"/>
                  <a:gd name="connsiteX25" fmla="*/ 169817 w 211639"/>
                  <a:gd name="connsiteY25" fmla="*/ 59696 h 20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1639" h="208956">
                    <a:moveTo>
                      <a:pt x="169848" y="15522"/>
                    </a:moveTo>
                    <a:lnTo>
                      <a:pt x="135814" y="15522"/>
                    </a:lnTo>
                    <a:lnTo>
                      <a:pt x="135814" y="59712"/>
                    </a:lnTo>
                    <a:lnTo>
                      <a:pt x="65070" y="59712"/>
                    </a:lnTo>
                    <a:lnTo>
                      <a:pt x="65070" y="31935"/>
                    </a:lnTo>
                    <a:lnTo>
                      <a:pt x="106270" y="31935"/>
                    </a:lnTo>
                    <a:lnTo>
                      <a:pt x="106270" y="0"/>
                    </a:lnTo>
                    <a:lnTo>
                      <a:pt x="63579" y="0"/>
                    </a:lnTo>
                    <a:cubicBezTo>
                      <a:pt x="42683" y="0"/>
                      <a:pt x="31044" y="11340"/>
                      <a:pt x="31044" y="31935"/>
                    </a:cubicBezTo>
                    <a:lnTo>
                      <a:pt x="31044" y="59696"/>
                    </a:lnTo>
                    <a:lnTo>
                      <a:pt x="0" y="59696"/>
                    </a:lnTo>
                    <a:lnTo>
                      <a:pt x="0" y="91639"/>
                    </a:lnTo>
                    <a:lnTo>
                      <a:pt x="31044" y="91639"/>
                    </a:lnTo>
                    <a:lnTo>
                      <a:pt x="31044" y="208956"/>
                    </a:lnTo>
                    <a:lnTo>
                      <a:pt x="65070" y="208956"/>
                    </a:lnTo>
                    <a:lnTo>
                      <a:pt x="65070" y="91639"/>
                    </a:lnTo>
                    <a:lnTo>
                      <a:pt x="135814" y="91639"/>
                    </a:lnTo>
                    <a:lnTo>
                      <a:pt x="135814" y="176713"/>
                    </a:lnTo>
                    <a:cubicBezTo>
                      <a:pt x="135814" y="197609"/>
                      <a:pt x="147161" y="208956"/>
                      <a:pt x="168357" y="208956"/>
                    </a:cubicBezTo>
                    <a:lnTo>
                      <a:pt x="211640" y="208956"/>
                    </a:lnTo>
                    <a:lnTo>
                      <a:pt x="211640" y="176713"/>
                    </a:lnTo>
                    <a:lnTo>
                      <a:pt x="169817" y="176713"/>
                    </a:lnTo>
                    <a:lnTo>
                      <a:pt x="169817" y="91639"/>
                    </a:lnTo>
                    <a:lnTo>
                      <a:pt x="211640" y="91639"/>
                    </a:lnTo>
                    <a:lnTo>
                      <a:pt x="211640" y="59696"/>
                    </a:lnTo>
                    <a:lnTo>
                      <a:pt x="169817" y="59696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B954DF21-2A16-4E3F-9529-FE504F1FB1CB}"/>
                  </a:ext>
                </a:extLst>
              </p:cNvPr>
              <p:cNvSpPr/>
              <p:nvPr/>
            </p:nvSpPr>
            <p:spPr>
              <a:xfrm>
                <a:off x="11773447" y="6474009"/>
                <a:ext cx="57313" cy="59704"/>
              </a:xfrm>
              <a:custGeom>
                <a:avLst/>
                <a:gdLst>
                  <a:gd name="connsiteX0" fmla="*/ 26270 w 57313"/>
                  <a:gd name="connsiteY0" fmla="*/ 28361 h 59704"/>
                  <a:gd name="connsiteX1" fmla="*/ 26270 w 57313"/>
                  <a:gd name="connsiteY1" fmla="*/ 37909 h 59704"/>
                  <a:gd name="connsiteX2" fmla="*/ 44774 w 57313"/>
                  <a:gd name="connsiteY2" fmla="*/ 37909 h 59704"/>
                  <a:gd name="connsiteX3" fmla="*/ 29552 w 57313"/>
                  <a:gd name="connsiteY3" fmla="*/ 48657 h 59704"/>
                  <a:gd name="connsiteX4" fmla="*/ 11639 w 57313"/>
                  <a:gd name="connsiteY4" fmla="*/ 29852 h 59704"/>
                  <a:gd name="connsiteX5" fmla="*/ 29252 w 57313"/>
                  <a:gd name="connsiteY5" fmla="*/ 11048 h 59704"/>
                  <a:gd name="connsiteX6" fmla="*/ 44182 w 57313"/>
                  <a:gd name="connsiteY6" fmla="*/ 18805 h 59704"/>
                  <a:gd name="connsiteX7" fmla="*/ 54031 w 57313"/>
                  <a:gd name="connsiteY7" fmla="*/ 12239 h 59704"/>
                  <a:gd name="connsiteX8" fmla="*/ 29252 w 57313"/>
                  <a:gd name="connsiteY8" fmla="*/ 0 h 59704"/>
                  <a:gd name="connsiteX9" fmla="*/ 0 w 57313"/>
                  <a:gd name="connsiteY9" fmla="*/ 29852 h 59704"/>
                  <a:gd name="connsiteX10" fmla="*/ 29252 w 57313"/>
                  <a:gd name="connsiteY10" fmla="*/ 59704 h 59704"/>
                  <a:gd name="connsiteX11" fmla="*/ 57313 w 57313"/>
                  <a:gd name="connsiteY11" fmla="*/ 31643 h 59704"/>
                  <a:gd name="connsiteX12" fmla="*/ 57313 w 57313"/>
                  <a:gd name="connsiteY12" fmla="*/ 28361 h 5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313" h="59704">
                    <a:moveTo>
                      <a:pt x="26270" y="28361"/>
                    </a:moveTo>
                    <a:lnTo>
                      <a:pt x="26270" y="37909"/>
                    </a:lnTo>
                    <a:lnTo>
                      <a:pt x="44774" y="37909"/>
                    </a:lnTo>
                    <a:cubicBezTo>
                      <a:pt x="42691" y="43882"/>
                      <a:pt x="38209" y="48657"/>
                      <a:pt x="29552" y="48657"/>
                    </a:cubicBezTo>
                    <a:cubicBezTo>
                      <a:pt x="18805" y="48657"/>
                      <a:pt x="11639" y="40300"/>
                      <a:pt x="11639" y="29852"/>
                    </a:cubicBezTo>
                    <a:cubicBezTo>
                      <a:pt x="11639" y="19404"/>
                      <a:pt x="19104" y="11048"/>
                      <a:pt x="29252" y="11048"/>
                    </a:cubicBezTo>
                    <a:cubicBezTo>
                      <a:pt x="37017" y="11048"/>
                      <a:pt x="41491" y="14630"/>
                      <a:pt x="44182" y="18805"/>
                    </a:cubicBezTo>
                    <a:lnTo>
                      <a:pt x="54031" y="12239"/>
                    </a:lnTo>
                    <a:cubicBezTo>
                      <a:pt x="49556" y="4774"/>
                      <a:pt x="40900" y="0"/>
                      <a:pt x="29252" y="0"/>
                    </a:cubicBezTo>
                    <a:cubicBezTo>
                      <a:pt x="12539" y="0"/>
                      <a:pt x="0" y="13415"/>
                      <a:pt x="0" y="29852"/>
                    </a:cubicBezTo>
                    <a:cubicBezTo>
                      <a:pt x="0" y="46289"/>
                      <a:pt x="11939" y="59704"/>
                      <a:pt x="29252" y="59704"/>
                    </a:cubicBezTo>
                    <a:cubicBezTo>
                      <a:pt x="45974" y="59704"/>
                      <a:pt x="57313" y="48057"/>
                      <a:pt x="57313" y="31643"/>
                    </a:cubicBezTo>
                    <a:lnTo>
                      <a:pt x="57313" y="28361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80B925A3-36A6-4FB0-AB5A-BDD011D7AF1A}"/>
                  </a:ext>
                </a:extLst>
              </p:cNvPr>
              <p:cNvSpPr/>
              <p:nvPr/>
            </p:nvSpPr>
            <p:spPr>
              <a:xfrm>
                <a:off x="11444758" y="6474900"/>
                <a:ext cx="90447" cy="149260"/>
              </a:xfrm>
              <a:custGeom>
                <a:avLst/>
                <a:gdLst>
                  <a:gd name="connsiteX0" fmla="*/ 0 w 90447"/>
                  <a:gd name="connsiteY0" fmla="*/ 32243 h 149260"/>
                  <a:gd name="connsiteX1" fmla="*/ 0 w 90447"/>
                  <a:gd name="connsiteY1" fmla="*/ 149260 h 149260"/>
                  <a:gd name="connsiteX2" fmla="*/ 34026 w 90447"/>
                  <a:gd name="connsiteY2" fmla="*/ 149260 h 149260"/>
                  <a:gd name="connsiteX3" fmla="*/ 34026 w 90447"/>
                  <a:gd name="connsiteY3" fmla="*/ 32243 h 149260"/>
                  <a:gd name="connsiteX4" fmla="*/ 90448 w 90447"/>
                  <a:gd name="connsiteY4" fmla="*/ 32243 h 149260"/>
                  <a:gd name="connsiteX5" fmla="*/ 90448 w 90447"/>
                  <a:gd name="connsiteY5" fmla="*/ 0 h 149260"/>
                  <a:gd name="connsiteX6" fmla="*/ 32519 w 90447"/>
                  <a:gd name="connsiteY6" fmla="*/ 0 h 149260"/>
                  <a:gd name="connsiteX7" fmla="*/ 0 w 90447"/>
                  <a:gd name="connsiteY7" fmla="*/ 32243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47" h="149260">
                    <a:moveTo>
                      <a:pt x="0" y="32243"/>
                    </a:moveTo>
                    <a:lnTo>
                      <a:pt x="0" y="149260"/>
                    </a:lnTo>
                    <a:lnTo>
                      <a:pt x="34026" y="149260"/>
                    </a:lnTo>
                    <a:lnTo>
                      <a:pt x="34026" y="32243"/>
                    </a:lnTo>
                    <a:lnTo>
                      <a:pt x="90448" y="32243"/>
                    </a:lnTo>
                    <a:lnTo>
                      <a:pt x="90448" y="0"/>
                    </a:lnTo>
                    <a:lnTo>
                      <a:pt x="32519" y="0"/>
                    </a:lnTo>
                    <a:cubicBezTo>
                      <a:pt x="11340" y="0"/>
                      <a:pt x="0" y="11347"/>
                      <a:pt x="0" y="32243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0AD4E60C-96B1-43ED-91BD-358820640914}"/>
                  </a:ext>
                </a:extLst>
              </p:cNvPr>
              <p:cNvSpPr/>
              <p:nvPr/>
            </p:nvSpPr>
            <p:spPr>
              <a:xfrm>
                <a:off x="11037939" y="6474900"/>
                <a:ext cx="225078" cy="149260"/>
              </a:xfrm>
              <a:custGeom>
                <a:avLst/>
                <a:gdLst>
                  <a:gd name="connsiteX0" fmla="*/ 160600 w 225078"/>
                  <a:gd name="connsiteY0" fmla="*/ 100004 h 149260"/>
                  <a:gd name="connsiteX1" fmla="*/ 132539 w 225078"/>
                  <a:gd name="connsiteY1" fmla="*/ 0 h 149260"/>
                  <a:gd name="connsiteX2" fmla="*/ 92539 w 225078"/>
                  <a:gd name="connsiteY2" fmla="*/ 0 h 149260"/>
                  <a:gd name="connsiteX3" fmla="*/ 64478 w 225078"/>
                  <a:gd name="connsiteY3" fmla="*/ 100004 h 149260"/>
                  <a:gd name="connsiteX4" fmla="*/ 37009 w 225078"/>
                  <a:gd name="connsiteY4" fmla="*/ 0 h 149260"/>
                  <a:gd name="connsiteX5" fmla="*/ 0 w 225078"/>
                  <a:gd name="connsiteY5" fmla="*/ 0 h 149260"/>
                  <a:gd name="connsiteX6" fmla="*/ 44774 w 225078"/>
                  <a:gd name="connsiteY6" fmla="*/ 149260 h 149260"/>
                  <a:gd name="connsiteX7" fmla="*/ 81791 w 225078"/>
                  <a:gd name="connsiteY7" fmla="*/ 149260 h 149260"/>
                  <a:gd name="connsiteX8" fmla="*/ 112535 w 225078"/>
                  <a:gd name="connsiteY8" fmla="*/ 40900 h 149260"/>
                  <a:gd name="connsiteX9" fmla="*/ 143287 w 225078"/>
                  <a:gd name="connsiteY9" fmla="*/ 149260 h 149260"/>
                  <a:gd name="connsiteX10" fmla="*/ 180296 w 225078"/>
                  <a:gd name="connsiteY10" fmla="*/ 149260 h 149260"/>
                  <a:gd name="connsiteX11" fmla="*/ 225078 w 225078"/>
                  <a:gd name="connsiteY11" fmla="*/ 0 h 149260"/>
                  <a:gd name="connsiteX12" fmla="*/ 188361 w 225078"/>
                  <a:gd name="connsiteY12" fmla="*/ 0 h 149260"/>
                  <a:gd name="connsiteX13" fmla="*/ 160600 w 225078"/>
                  <a:gd name="connsiteY13" fmla="*/ 100004 h 14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078" h="149260">
                    <a:moveTo>
                      <a:pt x="160600" y="100004"/>
                    </a:moveTo>
                    <a:lnTo>
                      <a:pt x="132539" y="0"/>
                    </a:lnTo>
                    <a:lnTo>
                      <a:pt x="92539" y="0"/>
                    </a:lnTo>
                    <a:lnTo>
                      <a:pt x="64478" y="100004"/>
                    </a:lnTo>
                    <a:lnTo>
                      <a:pt x="37009" y="0"/>
                    </a:lnTo>
                    <a:lnTo>
                      <a:pt x="0" y="0"/>
                    </a:lnTo>
                    <a:lnTo>
                      <a:pt x="44774" y="149260"/>
                    </a:lnTo>
                    <a:lnTo>
                      <a:pt x="81791" y="149260"/>
                    </a:lnTo>
                    <a:lnTo>
                      <a:pt x="112535" y="40900"/>
                    </a:lnTo>
                    <a:lnTo>
                      <a:pt x="143287" y="149260"/>
                    </a:lnTo>
                    <a:lnTo>
                      <a:pt x="180296" y="149260"/>
                    </a:lnTo>
                    <a:lnTo>
                      <a:pt x="225078" y="0"/>
                    </a:lnTo>
                    <a:lnTo>
                      <a:pt x="188361" y="0"/>
                    </a:lnTo>
                    <a:lnTo>
                      <a:pt x="160600" y="100004"/>
                    </a:ln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ECC97373-6CF6-4275-B6E0-7E080C8FF6A3}"/>
                  </a:ext>
                </a:extLst>
              </p:cNvPr>
              <p:cNvSpPr/>
              <p:nvPr/>
            </p:nvSpPr>
            <p:spPr>
              <a:xfrm>
                <a:off x="11264927" y="6471326"/>
                <a:ext cx="153166" cy="156417"/>
              </a:xfrm>
              <a:custGeom>
                <a:avLst/>
                <a:gdLst>
                  <a:gd name="connsiteX0" fmla="*/ 119108 w 153166"/>
                  <a:gd name="connsiteY0" fmla="*/ 19996 h 156417"/>
                  <a:gd name="connsiteX1" fmla="*/ 74334 w 153166"/>
                  <a:gd name="connsiteY1" fmla="*/ 0 h 156417"/>
                  <a:gd name="connsiteX2" fmla="*/ 0 w 153166"/>
                  <a:gd name="connsiteY2" fmla="*/ 78209 h 156417"/>
                  <a:gd name="connsiteX3" fmla="*/ 74334 w 153166"/>
                  <a:gd name="connsiteY3" fmla="*/ 156418 h 156417"/>
                  <a:gd name="connsiteX4" fmla="*/ 119108 w 153166"/>
                  <a:gd name="connsiteY4" fmla="*/ 135822 h 156417"/>
                  <a:gd name="connsiteX5" fmla="*/ 119108 w 153166"/>
                  <a:gd name="connsiteY5" fmla="*/ 152835 h 156417"/>
                  <a:gd name="connsiteX6" fmla="*/ 153167 w 153166"/>
                  <a:gd name="connsiteY6" fmla="*/ 152835 h 156417"/>
                  <a:gd name="connsiteX7" fmla="*/ 153167 w 153166"/>
                  <a:gd name="connsiteY7" fmla="*/ 3575 h 156417"/>
                  <a:gd name="connsiteX8" fmla="*/ 119140 w 153166"/>
                  <a:gd name="connsiteY8" fmla="*/ 3575 h 156417"/>
                  <a:gd name="connsiteX9" fmla="*/ 77909 w 153166"/>
                  <a:gd name="connsiteY9" fmla="*/ 124474 h 156417"/>
                  <a:gd name="connsiteX10" fmla="*/ 34926 w 153166"/>
                  <a:gd name="connsiteY10" fmla="*/ 78209 h 156417"/>
                  <a:gd name="connsiteX11" fmla="*/ 77909 w 153166"/>
                  <a:gd name="connsiteY11" fmla="*/ 31935 h 156417"/>
                  <a:gd name="connsiteX12" fmla="*/ 120900 w 153166"/>
                  <a:gd name="connsiteY12" fmla="*/ 78209 h 156417"/>
                  <a:gd name="connsiteX13" fmla="*/ 77909 w 153166"/>
                  <a:gd name="connsiteY13" fmla="*/ 124474 h 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166" h="156417">
                    <a:moveTo>
                      <a:pt x="119108" y="19996"/>
                    </a:moveTo>
                    <a:cubicBezTo>
                      <a:pt x="110752" y="8057"/>
                      <a:pt x="95230" y="0"/>
                      <a:pt x="74334" y="0"/>
                    </a:cubicBezTo>
                    <a:cubicBezTo>
                      <a:pt x="31044" y="0"/>
                      <a:pt x="0" y="32235"/>
                      <a:pt x="0" y="78209"/>
                    </a:cubicBezTo>
                    <a:cubicBezTo>
                      <a:pt x="0" y="124182"/>
                      <a:pt x="31044" y="156418"/>
                      <a:pt x="74334" y="156418"/>
                    </a:cubicBezTo>
                    <a:cubicBezTo>
                      <a:pt x="97313" y="156418"/>
                      <a:pt x="110752" y="147161"/>
                      <a:pt x="119108" y="135822"/>
                    </a:cubicBezTo>
                    <a:lnTo>
                      <a:pt x="119108" y="152835"/>
                    </a:lnTo>
                    <a:lnTo>
                      <a:pt x="153167" y="152835"/>
                    </a:lnTo>
                    <a:lnTo>
                      <a:pt x="153167" y="3575"/>
                    </a:lnTo>
                    <a:lnTo>
                      <a:pt x="119140" y="3575"/>
                    </a:lnTo>
                    <a:close/>
                    <a:moveTo>
                      <a:pt x="77909" y="124474"/>
                    </a:moveTo>
                    <a:cubicBezTo>
                      <a:pt x="52539" y="124474"/>
                      <a:pt x="34926" y="105970"/>
                      <a:pt x="34926" y="78209"/>
                    </a:cubicBezTo>
                    <a:cubicBezTo>
                      <a:pt x="34926" y="50448"/>
                      <a:pt x="52539" y="31935"/>
                      <a:pt x="77909" y="31935"/>
                    </a:cubicBezTo>
                    <a:cubicBezTo>
                      <a:pt x="103279" y="31935"/>
                      <a:pt x="120900" y="50448"/>
                      <a:pt x="120900" y="78209"/>
                    </a:cubicBezTo>
                    <a:cubicBezTo>
                      <a:pt x="120900" y="105970"/>
                      <a:pt x="103287" y="124474"/>
                      <a:pt x="77909" y="124474"/>
                    </a:cubicBezTo>
                    <a:close/>
                  </a:path>
                </a:pathLst>
              </a:custGeom>
              <a:solidFill>
                <a:schemeClr val="tx1"/>
              </a:solidFill>
              <a:ln w="7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963740-75C3-4D24-BD01-A222651F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00" y="221400"/>
            <a:ext cx="11468100" cy="486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 / Drawing Area">
            <a:extLst>
              <a:ext uri="{FF2B5EF4-FFF2-40B4-BE49-F238E27FC236}">
                <a16:creationId xmlns:a16="http://schemas.microsoft.com/office/drawing/2014/main" xmlns="" id="{3B0C5149-C68E-4E6F-8D27-E4CCA059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200" y="1387800"/>
            <a:ext cx="11468850" cy="4665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xmlns="" id="{156E601A-B1D3-4FF3-92D0-5D9809805AE8}"/>
              </a:ext>
            </a:extLst>
          </p:cNvPr>
          <p:cNvSpPr>
            <a:spLocks noGrp="1"/>
          </p:cNvSpPr>
          <p:nvPr>
            <p:ph type="dt" sz="half" idx="8"/>
          </p:nvPr>
        </p:nvSpPr>
        <p:spPr>
          <a:xfrm>
            <a:off x="12186019" y="6852019"/>
            <a:ext cx="3600" cy="3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600" baseline="0">
                <a:noFill/>
              </a:defRPr>
            </a:lvl1pPr>
          </a:lstStyle>
          <a:p>
            <a:fld id="{31DF6185-56B9-4D43-81A1-63684EB953B0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xmlns="" id="{DAADE90F-892A-40CE-8EB3-556F5930047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749301" y="6539400"/>
            <a:ext cx="5346700" cy="979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47084F0C-A337-417E-B7A3-E1EFE0CA4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1200" y="6539400"/>
            <a:ext cx="388100" cy="979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00000"/>
              </a:lnSpc>
              <a:defRPr sz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785257-D0FB-4003-94F4-5F27F19D54E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8" name="Flight Mode" hidden="1">
            <a:extLst>
              <a:ext uri="{FF2B5EF4-FFF2-40B4-BE49-F238E27FC236}">
                <a16:creationId xmlns:a16="http://schemas.microsoft.com/office/drawing/2014/main" xmlns="" id="{51C412DE-218A-4E7E-9C06-64F615FCCCB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906000" y="6172200"/>
            <a:ext cx="1981200" cy="56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lvl="0" algn="ctr" defTabSz="972000">
              <a:lnSpc>
                <a:spcPct val="120000"/>
              </a:lnSpc>
              <a:spcAft>
                <a:spcPts val="7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5" name="Grid 10" hidden="1">
            <a:extLst>
              <a:ext uri="{FF2B5EF4-FFF2-40B4-BE49-F238E27FC236}">
                <a16:creationId xmlns:a16="http://schemas.microsoft.com/office/drawing/2014/main" xmlns="" id="{41B63EA6-02E6-4417-813F-3F8DDC908FCB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69600" y="124200"/>
            <a:ext cx="12052800" cy="6609600"/>
            <a:chOff x="69600" y="124200"/>
            <a:chExt cx="12052800" cy="6609600"/>
          </a:xfrm>
        </p:grpSpPr>
        <p:cxnSp>
          <p:nvCxnSpPr>
            <p:cNvPr id="122" name="Straight Connector 121" hidden="1">
              <a:extLst>
                <a:ext uri="{FF2B5EF4-FFF2-40B4-BE49-F238E27FC236}">
                  <a16:creationId xmlns:a16="http://schemas.microsoft.com/office/drawing/2014/main" xmlns="" id="{B9BCAA52-56AC-4618-A055-C2E9B544E0C0}"/>
                </a:ext>
              </a:extLst>
            </p:cNvPr>
            <p:cNvCxnSpPr>
              <a:cxnSpLocks/>
            </p:cNvCxnSpPr>
            <p:nvPr userDrawn="1">
              <p:custDataLst>
                <p:tags r:id="rId64"/>
              </p:custDataLst>
            </p:nvPr>
          </p:nvCxnSpPr>
          <p:spPr>
            <a:xfrm>
              <a:off x="69600" y="1193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 hidden="1">
              <a:extLst>
                <a:ext uri="{FF2B5EF4-FFF2-40B4-BE49-F238E27FC236}">
                  <a16:creationId xmlns:a16="http://schemas.microsoft.com/office/drawing/2014/main" xmlns="" id="{841165C9-DF41-4C27-B862-CC9AC049EBB4}"/>
                </a:ext>
              </a:extLst>
            </p:cNvPr>
            <p:cNvCxnSpPr>
              <a:cxnSpLocks/>
            </p:cNvCxnSpPr>
            <p:nvPr userDrawn="1">
              <p:custDataLst>
                <p:tags r:id="rId65"/>
              </p:custDataLst>
            </p:nvPr>
          </p:nvCxnSpPr>
          <p:spPr>
            <a:xfrm>
              <a:off x="69600" y="1387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 hidden="1">
              <a:extLst>
                <a:ext uri="{FF2B5EF4-FFF2-40B4-BE49-F238E27FC236}">
                  <a16:creationId xmlns:a16="http://schemas.microsoft.com/office/drawing/2014/main" xmlns="" id="{E40C5546-8718-479A-BFCD-6B018924DF8E}"/>
                </a:ext>
              </a:extLst>
            </p:cNvPr>
            <p:cNvCxnSpPr>
              <a:cxnSpLocks/>
            </p:cNvCxnSpPr>
            <p:nvPr userDrawn="1">
              <p:custDataLst>
                <p:tags r:id="rId66"/>
              </p:custDataLst>
            </p:nvPr>
          </p:nvCxnSpPr>
          <p:spPr>
            <a:xfrm>
              <a:off x="69600" y="2165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 hidden="1">
              <a:extLst>
                <a:ext uri="{FF2B5EF4-FFF2-40B4-BE49-F238E27FC236}">
                  <a16:creationId xmlns:a16="http://schemas.microsoft.com/office/drawing/2014/main" xmlns="" id="{8CD9F926-ECA5-44EE-B14E-1F1FABD1E505}"/>
                </a:ext>
              </a:extLst>
            </p:cNvPr>
            <p:cNvCxnSpPr>
              <a:cxnSpLocks/>
            </p:cNvCxnSpPr>
            <p:nvPr userDrawn="1">
              <p:custDataLst>
                <p:tags r:id="rId67"/>
              </p:custDataLst>
            </p:nvPr>
          </p:nvCxnSpPr>
          <p:spPr>
            <a:xfrm>
              <a:off x="69600" y="2359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 hidden="1">
              <a:extLst>
                <a:ext uri="{FF2B5EF4-FFF2-40B4-BE49-F238E27FC236}">
                  <a16:creationId xmlns:a16="http://schemas.microsoft.com/office/drawing/2014/main" xmlns="" id="{7A1050B3-4C93-43BD-AAD2-F78B9746AA6A}"/>
                </a:ext>
              </a:extLst>
            </p:cNvPr>
            <p:cNvCxnSpPr>
              <a:cxnSpLocks/>
            </p:cNvCxnSpPr>
            <p:nvPr userDrawn="1">
              <p:custDataLst>
                <p:tags r:id="rId68"/>
              </p:custDataLst>
            </p:nvPr>
          </p:nvCxnSpPr>
          <p:spPr>
            <a:xfrm>
              <a:off x="69600" y="3137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 hidden="1">
              <a:extLst>
                <a:ext uri="{FF2B5EF4-FFF2-40B4-BE49-F238E27FC236}">
                  <a16:creationId xmlns:a16="http://schemas.microsoft.com/office/drawing/2014/main" xmlns="" id="{C5A43816-3FBB-40AA-BAAC-F15D05ED87CE}"/>
                </a:ext>
              </a:extLst>
            </p:cNvPr>
            <p:cNvCxnSpPr>
              <a:cxnSpLocks/>
            </p:cNvCxnSpPr>
            <p:nvPr userDrawn="1">
              <p:custDataLst>
                <p:tags r:id="rId69"/>
              </p:custDataLst>
            </p:nvPr>
          </p:nvCxnSpPr>
          <p:spPr>
            <a:xfrm>
              <a:off x="69600" y="3331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 hidden="1">
              <a:extLst>
                <a:ext uri="{FF2B5EF4-FFF2-40B4-BE49-F238E27FC236}">
                  <a16:creationId xmlns:a16="http://schemas.microsoft.com/office/drawing/2014/main" xmlns="" id="{68EF79A0-3982-4F94-890F-927AC0D407F3}"/>
                </a:ext>
              </a:extLst>
            </p:cNvPr>
            <p:cNvCxnSpPr>
              <a:cxnSpLocks/>
            </p:cNvCxnSpPr>
            <p:nvPr userDrawn="1">
              <p:custDataLst>
                <p:tags r:id="rId70"/>
              </p:custDataLst>
            </p:nvPr>
          </p:nvCxnSpPr>
          <p:spPr>
            <a:xfrm>
              <a:off x="69600" y="4109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 hidden="1">
              <a:extLst>
                <a:ext uri="{FF2B5EF4-FFF2-40B4-BE49-F238E27FC236}">
                  <a16:creationId xmlns:a16="http://schemas.microsoft.com/office/drawing/2014/main" xmlns="" id="{90AF35A3-2882-44AA-9F0F-35F22F26E78A}"/>
                </a:ext>
              </a:extLst>
            </p:cNvPr>
            <p:cNvCxnSpPr>
              <a:cxnSpLocks/>
            </p:cNvCxnSpPr>
            <p:nvPr userDrawn="1">
              <p:custDataLst>
                <p:tags r:id="rId71"/>
              </p:custDataLst>
            </p:nvPr>
          </p:nvCxnSpPr>
          <p:spPr>
            <a:xfrm>
              <a:off x="69600" y="4303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 hidden="1">
              <a:extLst>
                <a:ext uri="{FF2B5EF4-FFF2-40B4-BE49-F238E27FC236}">
                  <a16:creationId xmlns:a16="http://schemas.microsoft.com/office/drawing/2014/main" xmlns="" id="{2F806B57-44CB-4E9D-81B7-FD8FAA925C2B}"/>
                </a:ext>
              </a:extLst>
            </p:cNvPr>
            <p:cNvCxnSpPr>
              <a:cxnSpLocks/>
            </p:cNvCxnSpPr>
            <p:nvPr userDrawn="1">
              <p:custDataLst>
                <p:tags r:id="rId72"/>
              </p:custDataLst>
            </p:nvPr>
          </p:nvCxnSpPr>
          <p:spPr>
            <a:xfrm>
              <a:off x="69600" y="5081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 hidden="1">
              <a:extLst>
                <a:ext uri="{FF2B5EF4-FFF2-40B4-BE49-F238E27FC236}">
                  <a16:creationId xmlns:a16="http://schemas.microsoft.com/office/drawing/2014/main" xmlns="" id="{2DCB8A2C-AFC9-4FC7-A23D-CC904D1DDEFB}"/>
                </a:ext>
              </a:extLst>
            </p:cNvPr>
            <p:cNvCxnSpPr>
              <a:cxnSpLocks/>
            </p:cNvCxnSpPr>
            <p:nvPr userDrawn="1">
              <p:custDataLst>
                <p:tags r:id="rId73"/>
              </p:custDataLst>
            </p:nvPr>
          </p:nvCxnSpPr>
          <p:spPr>
            <a:xfrm>
              <a:off x="69600" y="5275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 hidden="1">
              <a:extLst>
                <a:ext uri="{FF2B5EF4-FFF2-40B4-BE49-F238E27FC236}">
                  <a16:creationId xmlns:a16="http://schemas.microsoft.com/office/drawing/2014/main" xmlns="" id="{3B165C40-F358-429A-A07B-C1B04037341F}"/>
                </a:ext>
              </a:extLst>
            </p:cNvPr>
            <p:cNvCxnSpPr>
              <a:cxnSpLocks/>
            </p:cNvCxnSpPr>
            <p:nvPr userDrawn="1">
              <p:custDataLst>
                <p:tags r:id="rId74"/>
              </p:custDataLst>
            </p:nvPr>
          </p:nvCxnSpPr>
          <p:spPr>
            <a:xfrm>
              <a:off x="69600" y="6053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 hidden="1">
              <a:extLst>
                <a:ext uri="{FF2B5EF4-FFF2-40B4-BE49-F238E27FC236}">
                  <a16:creationId xmlns:a16="http://schemas.microsoft.com/office/drawing/2014/main" xmlns="" id="{8F9DDED8-902B-4E60-AB2B-39010B04F09D}"/>
                </a:ext>
              </a:extLst>
            </p:cNvPr>
            <p:cNvCxnSpPr>
              <a:cxnSpLocks/>
            </p:cNvCxnSpPr>
            <p:nvPr userDrawn="1">
              <p:custDataLst>
                <p:tags r:id="rId75"/>
              </p:custDataLst>
            </p:nvPr>
          </p:nvCxnSpPr>
          <p:spPr>
            <a:xfrm>
              <a:off x="69600" y="707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 hidden="1">
              <a:extLst>
                <a:ext uri="{FF2B5EF4-FFF2-40B4-BE49-F238E27FC236}">
                  <a16:creationId xmlns:a16="http://schemas.microsoft.com/office/drawing/2014/main" xmlns="" id="{1CD222CA-1F87-4A58-9BCD-4F7A32F4B904}"/>
                </a:ext>
              </a:extLst>
            </p:cNvPr>
            <p:cNvCxnSpPr>
              <a:cxnSpLocks/>
            </p:cNvCxnSpPr>
            <p:nvPr userDrawn="1">
              <p:custDataLst>
                <p:tags r:id="rId76"/>
              </p:custDataLst>
            </p:nvPr>
          </p:nvCxnSpPr>
          <p:spPr>
            <a:xfrm>
              <a:off x="69600" y="221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 hidden="1">
              <a:extLst>
                <a:ext uri="{FF2B5EF4-FFF2-40B4-BE49-F238E27FC236}">
                  <a16:creationId xmlns:a16="http://schemas.microsoft.com/office/drawing/2014/main" xmlns="" id="{8FDEF18F-A575-480D-B8A9-38FA8211F9B2}"/>
                </a:ext>
              </a:extLst>
            </p:cNvPr>
            <p:cNvCxnSpPr>
              <a:cxnSpLocks/>
            </p:cNvCxnSpPr>
            <p:nvPr userDrawn="1">
              <p:custDataLst>
                <p:tags r:id="rId77"/>
              </p:custDataLst>
            </p:nvPr>
          </p:nvCxnSpPr>
          <p:spPr>
            <a:xfrm>
              <a:off x="361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 hidden="1">
              <a:extLst>
                <a:ext uri="{FF2B5EF4-FFF2-40B4-BE49-F238E27FC236}">
                  <a16:creationId xmlns:a16="http://schemas.microsoft.com/office/drawing/2014/main" xmlns="" id="{CD7861F7-C6EB-4565-BF1E-ACA830B57B86}"/>
                </a:ext>
              </a:extLst>
            </p:cNvPr>
            <p:cNvCxnSpPr>
              <a:cxnSpLocks/>
            </p:cNvCxnSpPr>
            <p:nvPr userDrawn="1">
              <p:custDataLst>
                <p:tags r:id="rId78"/>
              </p:custDataLst>
            </p:nvPr>
          </p:nvCxnSpPr>
          <p:spPr>
            <a:xfrm>
              <a:off x="11830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 hidden="1">
              <a:extLst>
                <a:ext uri="{FF2B5EF4-FFF2-40B4-BE49-F238E27FC236}">
                  <a16:creationId xmlns:a16="http://schemas.microsoft.com/office/drawing/2014/main" xmlns="" id="{8561AD68-A6E5-4837-845D-3F0D44864AA6}"/>
                </a:ext>
              </a:extLst>
            </p:cNvPr>
            <p:cNvCxnSpPr>
              <a:cxnSpLocks/>
            </p:cNvCxnSpPr>
            <p:nvPr userDrawn="1">
              <p:custDataLst>
                <p:tags r:id="rId79"/>
              </p:custDataLst>
            </p:nvPr>
          </p:nvCxnSpPr>
          <p:spPr>
            <a:xfrm>
              <a:off x="24996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 hidden="1">
              <a:extLst>
                <a:ext uri="{FF2B5EF4-FFF2-40B4-BE49-F238E27FC236}">
                  <a16:creationId xmlns:a16="http://schemas.microsoft.com/office/drawing/2014/main" xmlns="" id="{77F5B4AA-6DD9-4D10-A56E-13F0CDEE827E}"/>
                </a:ext>
              </a:extLst>
            </p:cNvPr>
            <p:cNvCxnSpPr>
              <a:cxnSpLocks/>
            </p:cNvCxnSpPr>
            <p:nvPr userDrawn="1">
              <p:custDataLst>
                <p:tags r:id="rId80"/>
              </p:custDataLst>
            </p:nvPr>
          </p:nvCxnSpPr>
          <p:spPr>
            <a:xfrm>
              <a:off x="26940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 hidden="1">
              <a:extLst>
                <a:ext uri="{FF2B5EF4-FFF2-40B4-BE49-F238E27FC236}">
                  <a16:creationId xmlns:a16="http://schemas.microsoft.com/office/drawing/2014/main" xmlns="" id="{E32DD88E-6225-48B7-BD63-5A7152D25D00}"/>
                </a:ext>
              </a:extLst>
            </p:cNvPr>
            <p:cNvCxnSpPr>
              <a:cxnSpLocks/>
            </p:cNvCxnSpPr>
            <p:nvPr userDrawn="1">
              <p:custDataLst>
                <p:tags r:id="rId81"/>
              </p:custDataLst>
            </p:nvPr>
          </p:nvCxnSpPr>
          <p:spPr>
            <a:xfrm>
              <a:off x="48324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 hidden="1">
              <a:extLst>
                <a:ext uri="{FF2B5EF4-FFF2-40B4-BE49-F238E27FC236}">
                  <a16:creationId xmlns:a16="http://schemas.microsoft.com/office/drawing/2014/main" xmlns="" id="{EA6FB8A1-41A5-4DF4-B1E6-A6478D623E0B}"/>
                </a:ext>
              </a:extLst>
            </p:cNvPr>
            <p:cNvCxnSpPr>
              <a:cxnSpLocks/>
            </p:cNvCxnSpPr>
            <p:nvPr userDrawn="1">
              <p:custDataLst>
                <p:tags r:id="rId82"/>
              </p:custDataLst>
            </p:nvPr>
          </p:nvCxnSpPr>
          <p:spPr>
            <a:xfrm>
              <a:off x="5026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 hidden="1">
              <a:extLst>
                <a:ext uri="{FF2B5EF4-FFF2-40B4-BE49-F238E27FC236}">
                  <a16:creationId xmlns:a16="http://schemas.microsoft.com/office/drawing/2014/main" xmlns="" id="{3D29ED6E-C07F-49D3-9F68-C9D56EFE9B01}"/>
                </a:ext>
              </a:extLst>
            </p:cNvPr>
            <p:cNvCxnSpPr>
              <a:cxnSpLocks/>
            </p:cNvCxnSpPr>
            <p:nvPr userDrawn="1">
              <p:custDataLst>
                <p:tags r:id="rId83"/>
              </p:custDataLst>
            </p:nvPr>
          </p:nvCxnSpPr>
          <p:spPr>
            <a:xfrm>
              <a:off x="7165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 hidden="1">
              <a:extLst>
                <a:ext uri="{FF2B5EF4-FFF2-40B4-BE49-F238E27FC236}">
                  <a16:creationId xmlns:a16="http://schemas.microsoft.com/office/drawing/2014/main" xmlns="" id="{5F2EB72B-1BB9-4C67-B4EA-3C17CB77D478}"/>
                </a:ext>
              </a:extLst>
            </p:cNvPr>
            <p:cNvCxnSpPr>
              <a:cxnSpLocks/>
            </p:cNvCxnSpPr>
            <p:nvPr userDrawn="1">
              <p:custDataLst>
                <p:tags r:id="rId84"/>
              </p:custDataLst>
            </p:nvPr>
          </p:nvCxnSpPr>
          <p:spPr>
            <a:xfrm>
              <a:off x="73596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 hidden="1">
              <a:extLst>
                <a:ext uri="{FF2B5EF4-FFF2-40B4-BE49-F238E27FC236}">
                  <a16:creationId xmlns:a16="http://schemas.microsoft.com/office/drawing/2014/main" xmlns="" id="{B346624D-E567-4FB4-B2E7-6825A4214884}"/>
                </a:ext>
              </a:extLst>
            </p:cNvPr>
            <p:cNvCxnSpPr>
              <a:cxnSpLocks/>
            </p:cNvCxnSpPr>
            <p:nvPr userDrawn="1">
              <p:custDataLst>
                <p:tags r:id="rId85"/>
              </p:custDataLst>
            </p:nvPr>
          </p:nvCxnSpPr>
          <p:spPr>
            <a:xfrm>
              <a:off x="94980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 hidden="1">
              <a:extLst>
                <a:ext uri="{FF2B5EF4-FFF2-40B4-BE49-F238E27FC236}">
                  <a16:creationId xmlns:a16="http://schemas.microsoft.com/office/drawing/2014/main" xmlns="" id="{DC075EA0-9EE4-4C41-83ED-54AE4FB9BF41}"/>
                </a:ext>
              </a:extLst>
            </p:cNvPr>
            <p:cNvCxnSpPr>
              <a:cxnSpLocks/>
            </p:cNvCxnSpPr>
            <p:nvPr userDrawn="1">
              <p:custDataLst>
                <p:tags r:id="rId86"/>
              </p:custDataLst>
            </p:nvPr>
          </p:nvCxnSpPr>
          <p:spPr>
            <a:xfrm>
              <a:off x="96924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id 12" hidden="1">
            <a:extLst>
              <a:ext uri="{FF2B5EF4-FFF2-40B4-BE49-F238E27FC236}">
                <a16:creationId xmlns:a16="http://schemas.microsoft.com/office/drawing/2014/main" xmlns="" id="{FF76E8F0-D76F-435F-B567-796EC5CE9631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69600" y="124200"/>
            <a:ext cx="12052800" cy="6609600"/>
            <a:chOff x="69600" y="124200"/>
            <a:chExt cx="12052800" cy="6609600"/>
          </a:xfrm>
        </p:grpSpPr>
        <p:cxnSp>
          <p:nvCxnSpPr>
            <p:cNvPr id="7" name="Straight Connector 6" hidden="1">
              <a:extLst>
                <a:ext uri="{FF2B5EF4-FFF2-40B4-BE49-F238E27FC236}">
                  <a16:creationId xmlns:a16="http://schemas.microsoft.com/office/drawing/2014/main" xmlns="" id="{0C720340-B66D-4F49-B9FD-4575B31C2A69}"/>
                </a:ext>
              </a:extLst>
            </p:cNvPr>
            <p:cNvCxnSpPr>
              <a:cxnSpLocks/>
            </p:cNvCxnSpPr>
            <p:nvPr userDrawn="1">
              <p:custDataLst>
                <p:tags r:id="rId26"/>
              </p:custDataLst>
            </p:nvPr>
          </p:nvCxnSpPr>
          <p:spPr>
            <a:xfrm>
              <a:off x="69600" y="1193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xmlns="" id="{81807A62-654A-43ED-B683-CBC4326BC8A7}"/>
                </a:ext>
              </a:extLst>
            </p:cNvPr>
            <p:cNvCxnSpPr>
              <a:cxnSpLocks/>
            </p:cNvCxnSpPr>
            <p:nvPr userDrawn="1">
              <p:custDataLst>
                <p:tags r:id="rId27"/>
              </p:custDataLst>
            </p:nvPr>
          </p:nvCxnSpPr>
          <p:spPr>
            <a:xfrm>
              <a:off x="69600" y="1387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 hidden="1">
              <a:extLst>
                <a:ext uri="{FF2B5EF4-FFF2-40B4-BE49-F238E27FC236}">
                  <a16:creationId xmlns:a16="http://schemas.microsoft.com/office/drawing/2014/main" xmlns="" id="{A2146F73-BE7D-4958-AFDC-6C5538587470}"/>
                </a:ext>
              </a:extLst>
            </p:cNvPr>
            <p:cNvCxnSpPr>
              <a:cxnSpLocks/>
            </p:cNvCxnSpPr>
            <p:nvPr userDrawn="1">
              <p:custDataLst>
                <p:tags r:id="rId28"/>
              </p:custDataLst>
            </p:nvPr>
          </p:nvCxnSpPr>
          <p:spPr>
            <a:xfrm>
              <a:off x="69600" y="2165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 hidden="1">
              <a:extLst>
                <a:ext uri="{FF2B5EF4-FFF2-40B4-BE49-F238E27FC236}">
                  <a16:creationId xmlns:a16="http://schemas.microsoft.com/office/drawing/2014/main" xmlns="" id="{08567DD7-82C1-49B4-90EE-ADB8EC52EE63}"/>
                </a:ext>
              </a:extLst>
            </p:cNvPr>
            <p:cNvCxnSpPr>
              <a:cxnSpLocks/>
            </p:cNvCxnSpPr>
            <p:nvPr userDrawn="1">
              <p:custDataLst>
                <p:tags r:id="rId29"/>
              </p:custDataLst>
            </p:nvPr>
          </p:nvCxnSpPr>
          <p:spPr>
            <a:xfrm>
              <a:off x="69600" y="2359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 hidden="1">
              <a:extLst>
                <a:ext uri="{FF2B5EF4-FFF2-40B4-BE49-F238E27FC236}">
                  <a16:creationId xmlns:a16="http://schemas.microsoft.com/office/drawing/2014/main" xmlns="" id="{0CFA2081-C2A6-42A6-8B44-6F472F05821C}"/>
                </a:ext>
              </a:extLst>
            </p:cNvPr>
            <p:cNvCxnSpPr>
              <a:cxnSpLocks/>
            </p:cNvCxnSpPr>
            <p:nvPr userDrawn="1">
              <p:custDataLst>
                <p:tags r:id="rId30"/>
              </p:custDataLst>
            </p:nvPr>
          </p:nvCxnSpPr>
          <p:spPr>
            <a:xfrm>
              <a:off x="69600" y="3137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 hidden="1">
              <a:extLst>
                <a:ext uri="{FF2B5EF4-FFF2-40B4-BE49-F238E27FC236}">
                  <a16:creationId xmlns:a16="http://schemas.microsoft.com/office/drawing/2014/main" xmlns="" id="{104CDA09-3A8E-4406-B53D-580F1F54D231}"/>
                </a:ext>
              </a:extLst>
            </p:cNvPr>
            <p:cNvCxnSpPr>
              <a:cxnSpLocks/>
            </p:cNvCxnSpPr>
            <p:nvPr userDrawn="1">
              <p:custDataLst>
                <p:tags r:id="rId31"/>
              </p:custDataLst>
            </p:nvPr>
          </p:nvCxnSpPr>
          <p:spPr>
            <a:xfrm>
              <a:off x="69600" y="3331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hidden="1">
              <a:extLst>
                <a:ext uri="{FF2B5EF4-FFF2-40B4-BE49-F238E27FC236}">
                  <a16:creationId xmlns:a16="http://schemas.microsoft.com/office/drawing/2014/main" xmlns="" id="{D6D50EA8-3658-4BCD-9E6B-EEF3474A6A4B}"/>
                </a:ext>
              </a:extLst>
            </p:cNvPr>
            <p:cNvCxnSpPr>
              <a:cxnSpLocks/>
            </p:cNvCxnSpPr>
            <p:nvPr userDrawn="1">
              <p:custDataLst>
                <p:tags r:id="rId32"/>
              </p:custDataLst>
            </p:nvPr>
          </p:nvCxnSpPr>
          <p:spPr>
            <a:xfrm>
              <a:off x="69600" y="4109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hidden="1">
              <a:extLst>
                <a:ext uri="{FF2B5EF4-FFF2-40B4-BE49-F238E27FC236}">
                  <a16:creationId xmlns:a16="http://schemas.microsoft.com/office/drawing/2014/main" xmlns="" id="{1EA2E3FB-FA29-4B7C-84F6-9168D2D3A73F}"/>
                </a:ext>
              </a:extLst>
            </p:cNvPr>
            <p:cNvCxnSpPr>
              <a:cxnSpLocks/>
            </p:cNvCxnSpPr>
            <p:nvPr userDrawn="1">
              <p:custDataLst>
                <p:tags r:id="rId33"/>
              </p:custDataLst>
            </p:nvPr>
          </p:nvCxnSpPr>
          <p:spPr>
            <a:xfrm>
              <a:off x="69600" y="4303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 hidden="1">
              <a:extLst>
                <a:ext uri="{FF2B5EF4-FFF2-40B4-BE49-F238E27FC236}">
                  <a16:creationId xmlns:a16="http://schemas.microsoft.com/office/drawing/2014/main" xmlns="" id="{B2311BA9-01D8-4BDD-8A6B-AFC36ED07AAB}"/>
                </a:ext>
              </a:extLst>
            </p:cNvPr>
            <p:cNvCxnSpPr>
              <a:cxnSpLocks/>
            </p:cNvCxnSpPr>
            <p:nvPr userDrawn="1">
              <p:custDataLst>
                <p:tags r:id="rId34"/>
              </p:custDataLst>
            </p:nvPr>
          </p:nvCxnSpPr>
          <p:spPr>
            <a:xfrm>
              <a:off x="69600" y="5081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 hidden="1">
              <a:extLst>
                <a:ext uri="{FF2B5EF4-FFF2-40B4-BE49-F238E27FC236}">
                  <a16:creationId xmlns:a16="http://schemas.microsoft.com/office/drawing/2014/main" xmlns="" id="{36326F7B-2F81-42A5-A8A3-08D81254EDEB}"/>
                </a:ext>
              </a:extLst>
            </p:cNvPr>
            <p:cNvCxnSpPr>
              <a:cxnSpLocks/>
            </p:cNvCxnSpPr>
            <p:nvPr userDrawn="1">
              <p:custDataLst>
                <p:tags r:id="rId35"/>
              </p:custDataLst>
            </p:nvPr>
          </p:nvCxnSpPr>
          <p:spPr>
            <a:xfrm>
              <a:off x="69600" y="52758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 hidden="1">
              <a:extLst>
                <a:ext uri="{FF2B5EF4-FFF2-40B4-BE49-F238E27FC236}">
                  <a16:creationId xmlns:a16="http://schemas.microsoft.com/office/drawing/2014/main" xmlns="" id="{741DBAE7-4EF5-4432-8620-05D708AF2115}"/>
                </a:ext>
              </a:extLst>
            </p:cNvPr>
            <p:cNvCxnSpPr>
              <a:cxnSpLocks/>
            </p:cNvCxnSpPr>
            <p:nvPr userDrawn="1">
              <p:custDataLst>
                <p:tags r:id="rId36"/>
              </p:custDataLst>
            </p:nvPr>
          </p:nvCxnSpPr>
          <p:spPr>
            <a:xfrm>
              <a:off x="69600" y="6053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 hidden="1">
              <a:extLst>
                <a:ext uri="{FF2B5EF4-FFF2-40B4-BE49-F238E27FC236}">
                  <a16:creationId xmlns:a16="http://schemas.microsoft.com/office/drawing/2014/main" xmlns="" id="{866B77BB-5373-47BC-B6BB-A46011200B8E}"/>
                </a:ext>
              </a:extLst>
            </p:cNvPr>
            <p:cNvCxnSpPr>
              <a:cxnSpLocks/>
            </p:cNvCxnSpPr>
            <p:nvPr userDrawn="1">
              <p:custDataLst>
                <p:tags r:id="rId37"/>
              </p:custDataLst>
            </p:nvPr>
          </p:nvCxnSpPr>
          <p:spPr>
            <a:xfrm>
              <a:off x="69600" y="707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 hidden="1">
              <a:extLst>
                <a:ext uri="{FF2B5EF4-FFF2-40B4-BE49-F238E27FC236}">
                  <a16:creationId xmlns:a16="http://schemas.microsoft.com/office/drawing/2014/main" xmlns="" id="{AB675A73-DA3C-4310-B48A-116FD3C92CAF}"/>
                </a:ext>
              </a:extLst>
            </p:cNvPr>
            <p:cNvCxnSpPr>
              <a:cxnSpLocks/>
            </p:cNvCxnSpPr>
            <p:nvPr userDrawn="1">
              <p:custDataLst>
                <p:tags r:id="rId38"/>
              </p:custDataLst>
            </p:nvPr>
          </p:nvCxnSpPr>
          <p:spPr>
            <a:xfrm>
              <a:off x="69600" y="221400"/>
              <a:ext cx="12052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 hidden="1">
              <a:extLst>
                <a:ext uri="{FF2B5EF4-FFF2-40B4-BE49-F238E27FC236}">
                  <a16:creationId xmlns:a16="http://schemas.microsoft.com/office/drawing/2014/main" xmlns="" id="{FD1A032F-5215-47FA-A3CE-9EFBCA91DFC2}"/>
                </a:ext>
              </a:extLst>
            </p:cNvPr>
            <p:cNvCxnSpPr>
              <a:cxnSpLocks/>
            </p:cNvCxnSpPr>
            <p:nvPr userDrawn="1">
              <p:custDataLst>
                <p:tags r:id="rId39"/>
              </p:custDataLst>
            </p:nvPr>
          </p:nvCxnSpPr>
          <p:spPr>
            <a:xfrm>
              <a:off x="11830800" y="124200"/>
              <a:ext cx="0" cy="6512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 hidden="1">
              <a:extLst>
                <a:ext uri="{FF2B5EF4-FFF2-40B4-BE49-F238E27FC236}">
                  <a16:creationId xmlns:a16="http://schemas.microsoft.com/office/drawing/2014/main" xmlns="" id="{E36586DA-53F8-41F6-99C5-9DF0B9B69124}"/>
                </a:ext>
              </a:extLst>
            </p:cNvPr>
            <p:cNvCxnSpPr>
              <a:cxnSpLocks/>
            </p:cNvCxnSpPr>
            <p:nvPr userDrawn="1">
              <p:custDataLst>
                <p:tags r:id="rId40"/>
              </p:custDataLst>
            </p:nvPr>
          </p:nvCxnSpPr>
          <p:spPr>
            <a:xfrm>
              <a:off x="361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 hidden="1">
              <a:extLst>
                <a:ext uri="{FF2B5EF4-FFF2-40B4-BE49-F238E27FC236}">
                  <a16:creationId xmlns:a16="http://schemas.microsoft.com/office/drawing/2014/main" xmlns="" id="{2AE8270B-EC18-4447-ADBC-6B26C087C150}"/>
                </a:ext>
              </a:extLst>
            </p:cNvPr>
            <p:cNvCxnSpPr>
              <a:cxnSpLocks/>
            </p:cNvCxnSpPr>
            <p:nvPr userDrawn="1">
              <p:custDataLst>
                <p:tags r:id="rId41"/>
              </p:custDataLst>
            </p:nvPr>
          </p:nvCxnSpPr>
          <p:spPr>
            <a:xfrm>
              <a:off x="1138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 hidden="1">
              <a:extLst>
                <a:ext uri="{FF2B5EF4-FFF2-40B4-BE49-F238E27FC236}">
                  <a16:creationId xmlns:a16="http://schemas.microsoft.com/office/drawing/2014/main" xmlns="" id="{C4C3C528-5E8B-43CE-ABDE-94741A0B7904}"/>
                </a:ext>
              </a:extLst>
            </p:cNvPr>
            <p:cNvCxnSpPr>
              <a:cxnSpLocks/>
            </p:cNvCxnSpPr>
            <p:nvPr userDrawn="1">
              <p:custDataLst>
                <p:tags r:id="rId42"/>
              </p:custDataLst>
            </p:nvPr>
          </p:nvCxnSpPr>
          <p:spPr>
            <a:xfrm>
              <a:off x="1333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 hidden="1">
              <a:extLst>
                <a:ext uri="{FF2B5EF4-FFF2-40B4-BE49-F238E27FC236}">
                  <a16:creationId xmlns:a16="http://schemas.microsoft.com/office/drawing/2014/main" xmlns="" id="{49DDFBCD-533D-40B2-BD61-7137513D544B}"/>
                </a:ext>
              </a:extLst>
            </p:cNvPr>
            <p:cNvCxnSpPr>
              <a:cxnSpLocks/>
            </p:cNvCxnSpPr>
            <p:nvPr userDrawn="1">
              <p:custDataLst>
                <p:tags r:id="rId43"/>
              </p:custDataLst>
            </p:nvPr>
          </p:nvCxnSpPr>
          <p:spPr>
            <a:xfrm>
              <a:off x="2110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 hidden="1">
              <a:extLst>
                <a:ext uri="{FF2B5EF4-FFF2-40B4-BE49-F238E27FC236}">
                  <a16:creationId xmlns:a16="http://schemas.microsoft.com/office/drawing/2014/main" xmlns="" id="{AC9C8967-DFBE-42BE-AAE6-4896E52D7598}"/>
                </a:ext>
              </a:extLst>
            </p:cNvPr>
            <p:cNvCxnSpPr>
              <a:cxnSpLocks/>
            </p:cNvCxnSpPr>
            <p:nvPr userDrawn="1">
              <p:custDataLst>
                <p:tags r:id="rId44"/>
              </p:custDataLst>
            </p:nvPr>
          </p:nvCxnSpPr>
          <p:spPr>
            <a:xfrm>
              <a:off x="2305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 hidden="1">
              <a:extLst>
                <a:ext uri="{FF2B5EF4-FFF2-40B4-BE49-F238E27FC236}">
                  <a16:creationId xmlns:a16="http://schemas.microsoft.com/office/drawing/2014/main" xmlns="" id="{2AEC60AB-AFE6-42B8-A688-03ACD2131558}"/>
                </a:ext>
              </a:extLst>
            </p:cNvPr>
            <p:cNvCxnSpPr>
              <a:cxnSpLocks/>
            </p:cNvCxnSpPr>
            <p:nvPr userDrawn="1">
              <p:custDataLst>
                <p:tags r:id="rId45"/>
              </p:custDataLst>
            </p:nvPr>
          </p:nvCxnSpPr>
          <p:spPr>
            <a:xfrm>
              <a:off x="3082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 hidden="1">
              <a:extLst>
                <a:ext uri="{FF2B5EF4-FFF2-40B4-BE49-F238E27FC236}">
                  <a16:creationId xmlns:a16="http://schemas.microsoft.com/office/drawing/2014/main" xmlns="" id="{3BC37E11-9F9D-4B42-B265-A2C4F644F077}"/>
                </a:ext>
              </a:extLst>
            </p:cNvPr>
            <p:cNvCxnSpPr>
              <a:cxnSpLocks/>
            </p:cNvCxnSpPr>
            <p:nvPr userDrawn="1">
              <p:custDataLst>
                <p:tags r:id="rId46"/>
              </p:custDataLst>
            </p:nvPr>
          </p:nvCxnSpPr>
          <p:spPr>
            <a:xfrm>
              <a:off x="4054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 hidden="1">
              <a:extLst>
                <a:ext uri="{FF2B5EF4-FFF2-40B4-BE49-F238E27FC236}">
                  <a16:creationId xmlns:a16="http://schemas.microsoft.com/office/drawing/2014/main" xmlns="" id="{9BFBEA6C-9985-47BB-9EAB-4229A839E534}"/>
                </a:ext>
              </a:extLst>
            </p:cNvPr>
            <p:cNvCxnSpPr>
              <a:cxnSpLocks/>
            </p:cNvCxnSpPr>
            <p:nvPr userDrawn="1">
              <p:custDataLst>
                <p:tags r:id="rId47"/>
              </p:custDataLst>
            </p:nvPr>
          </p:nvCxnSpPr>
          <p:spPr>
            <a:xfrm>
              <a:off x="5026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 hidden="1">
              <a:extLst>
                <a:ext uri="{FF2B5EF4-FFF2-40B4-BE49-F238E27FC236}">
                  <a16:creationId xmlns:a16="http://schemas.microsoft.com/office/drawing/2014/main" xmlns="" id="{CDFDE7CB-E86F-4397-97EF-13AE57F2A146}"/>
                </a:ext>
              </a:extLst>
            </p:cNvPr>
            <p:cNvCxnSpPr>
              <a:cxnSpLocks/>
            </p:cNvCxnSpPr>
            <p:nvPr userDrawn="1">
              <p:custDataLst>
                <p:tags r:id="rId48"/>
              </p:custDataLst>
            </p:nvPr>
          </p:nvCxnSpPr>
          <p:spPr>
            <a:xfrm>
              <a:off x="5998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 hidden="1">
              <a:extLst>
                <a:ext uri="{FF2B5EF4-FFF2-40B4-BE49-F238E27FC236}">
                  <a16:creationId xmlns:a16="http://schemas.microsoft.com/office/drawing/2014/main" xmlns="" id="{F6160416-5122-40AB-8869-40DF728B201D}"/>
                </a:ext>
              </a:extLst>
            </p:cNvPr>
            <p:cNvCxnSpPr>
              <a:cxnSpLocks/>
            </p:cNvCxnSpPr>
            <p:nvPr userDrawn="1">
              <p:custDataLst>
                <p:tags r:id="rId49"/>
              </p:custDataLst>
            </p:nvPr>
          </p:nvCxnSpPr>
          <p:spPr>
            <a:xfrm>
              <a:off x="6970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>
              <a:extLst>
                <a:ext uri="{FF2B5EF4-FFF2-40B4-BE49-F238E27FC236}">
                  <a16:creationId xmlns:a16="http://schemas.microsoft.com/office/drawing/2014/main" xmlns="" id="{8B28EF8C-BC86-4E39-B5B8-7DBB34CC59B1}"/>
                </a:ext>
              </a:extLst>
            </p:cNvPr>
            <p:cNvCxnSpPr>
              <a:cxnSpLocks/>
            </p:cNvCxnSpPr>
            <p:nvPr userDrawn="1">
              <p:custDataLst>
                <p:tags r:id="rId50"/>
              </p:custDataLst>
            </p:nvPr>
          </p:nvCxnSpPr>
          <p:spPr>
            <a:xfrm>
              <a:off x="7942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hidden="1">
              <a:extLst>
                <a:ext uri="{FF2B5EF4-FFF2-40B4-BE49-F238E27FC236}">
                  <a16:creationId xmlns:a16="http://schemas.microsoft.com/office/drawing/2014/main" xmlns="" id="{56938AB8-5069-4B75-AB9C-99F36915E944}"/>
                </a:ext>
              </a:extLst>
            </p:cNvPr>
            <p:cNvCxnSpPr>
              <a:cxnSpLocks/>
            </p:cNvCxnSpPr>
            <p:nvPr userDrawn="1">
              <p:custDataLst>
                <p:tags r:id="rId51"/>
              </p:custDataLst>
            </p:nvPr>
          </p:nvCxnSpPr>
          <p:spPr>
            <a:xfrm>
              <a:off x="8914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 hidden="1">
              <a:extLst>
                <a:ext uri="{FF2B5EF4-FFF2-40B4-BE49-F238E27FC236}">
                  <a16:creationId xmlns:a16="http://schemas.microsoft.com/office/drawing/2014/main" xmlns="" id="{1EE77ADD-931D-405C-BFCB-BF7A71570118}"/>
                </a:ext>
              </a:extLst>
            </p:cNvPr>
            <p:cNvCxnSpPr>
              <a:cxnSpLocks/>
            </p:cNvCxnSpPr>
            <p:nvPr userDrawn="1">
              <p:custDataLst>
                <p:tags r:id="rId52"/>
              </p:custDataLst>
            </p:nvPr>
          </p:nvCxnSpPr>
          <p:spPr>
            <a:xfrm>
              <a:off x="9886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>
              <a:extLst>
                <a:ext uri="{FF2B5EF4-FFF2-40B4-BE49-F238E27FC236}">
                  <a16:creationId xmlns:a16="http://schemas.microsoft.com/office/drawing/2014/main" xmlns="" id="{9D39FEC3-5B82-4B42-A3A3-1F2796CA3E10}"/>
                </a:ext>
              </a:extLst>
            </p:cNvPr>
            <p:cNvCxnSpPr>
              <a:cxnSpLocks/>
            </p:cNvCxnSpPr>
            <p:nvPr userDrawn="1">
              <p:custDataLst>
                <p:tags r:id="rId53"/>
              </p:custDataLst>
            </p:nvPr>
          </p:nvCxnSpPr>
          <p:spPr>
            <a:xfrm>
              <a:off x="108588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 hidden="1">
              <a:extLst>
                <a:ext uri="{FF2B5EF4-FFF2-40B4-BE49-F238E27FC236}">
                  <a16:creationId xmlns:a16="http://schemas.microsoft.com/office/drawing/2014/main" xmlns="" id="{6F925EAA-C8D4-4B77-AA37-C7BFA476BBC1}"/>
                </a:ext>
              </a:extLst>
            </p:cNvPr>
            <p:cNvCxnSpPr>
              <a:cxnSpLocks/>
            </p:cNvCxnSpPr>
            <p:nvPr userDrawn="1">
              <p:custDataLst>
                <p:tags r:id="rId54"/>
              </p:custDataLst>
            </p:nvPr>
          </p:nvCxnSpPr>
          <p:spPr>
            <a:xfrm>
              <a:off x="11053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 hidden="1">
              <a:extLst>
                <a:ext uri="{FF2B5EF4-FFF2-40B4-BE49-F238E27FC236}">
                  <a16:creationId xmlns:a16="http://schemas.microsoft.com/office/drawing/2014/main" xmlns="" id="{E8757983-5EE2-4769-8245-E31F1ED65B65}"/>
                </a:ext>
              </a:extLst>
            </p:cNvPr>
            <p:cNvCxnSpPr>
              <a:cxnSpLocks/>
            </p:cNvCxnSpPr>
            <p:nvPr userDrawn="1">
              <p:custDataLst>
                <p:tags r:id="rId55"/>
              </p:custDataLst>
            </p:nvPr>
          </p:nvCxnSpPr>
          <p:spPr>
            <a:xfrm>
              <a:off x="10081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 hidden="1">
              <a:extLst>
                <a:ext uri="{FF2B5EF4-FFF2-40B4-BE49-F238E27FC236}">
                  <a16:creationId xmlns:a16="http://schemas.microsoft.com/office/drawing/2014/main" xmlns="" id="{A044F907-AF6F-46F4-B892-BC02A9FD2BB4}"/>
                </a:ext>
              </a:extLst>
            </p:cNvPr>
            <p:cNvCxnSpPr>
              <a:cxnSpLocks/>
            </p:cNvCxnSpPr>
            <p:nvPr userDrawn="1">
              <p:custDataLst>
                <p:tags r:id="rId56"/>
              </p:custDataLst>
            </p:nvPr>
          </p:nvCxnSpPr>
          <p:spPr>
            <a:xfrm>
              <a:off x="9109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 hidden="1">
              <a:extLst>
                <a:ext uri="{FF2B5EF4-FFF2-40B4-BE49-F238E27FC236}">
                  <a16:creationId xmlns:a16="http://schemas.microsoft.com/office/drawing/2014/main" xmlns="" id="{E2BCF494-8ECB-4AC3-B516-FB75CA4F4758}"/>
                </a:ext>
              </a:extLst>
            </p:cNvPr>
            <p:cNvCxnSpPr>
              <a:cxnSpLocks/>
            </p:cNvCxnSpPr>
            <p:nvPr userDrawn="1">
              <p:custDataLst>
                <p:tags r:id="rId57"/>
              </p:custDataLst>
            </p:nvPr>
          </p:nvCxnSpPr>
          <p:spPr>
            <a:xfrm>
              <a:off x="8137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 hidden="1">
              <a:extLst>
                <a:ext uri="{FF2B5EF4-FFF2-40B4-BE49-F238E27FC236}">
                  <a16:creationId xmlns:a16="http://schemas.microsoft.com/office/drawing/2014/main" xmlns="" id="{4F0BF6E1-571A-4A10-899A-34FA93380CF5}"/>
                </a:ext>
              </a:extLst>
            </p:cNvPr>
            <p:cNvCxnSpPr>
              <a:cxnSpLocks/>
            </p:cNvCxnSpPr>
            <p:nvPr userDrawn="1">
              <p:custDataLst>
                <p:tags r:id="rId58"/>
              </p:custDataLst>
            </p:nvPr>
          </p:nvCxnSpPr>
          <p:spPr>
            <a:xfrm>
              <a:off x="7165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 hidden="1">
              <a:extLst>
                <a:ext uri="{FF2B5EF4-FFF2-40B4-BE49-F238E27FC236}">
                  <a16:creationId xmlns:a16="http://schemas.microsoft.com/office/drawing/2014/main" xmlns="" id="{EFE4685F-8184-4B37-ADB6-4A77661F791F}"/>
                </a:ext>
              </a:extLst>
            </p:cNvPr>
            <p:cNvCxnSpPr>
              <a:cxnSpLocks/>
            </p:cNvCxnSpPr>
            <p:nvPr userDrawn="1">
              <p:custDataLst>
                <p:tags r:id="rId59"/>
              </p:custDataLst>
            </p:nvPr>
          </p:nvCxnSpPr>
          <p:spPr>
            <a:xfrm>
              <a:off x="6193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 hidden="1">
              <a:extLst>
                <a:ext uri="{FF2B5EF4-FFF2-40B4-BE49-F238E27FC236}">
                  <a16:creationId xmlns:a16="http://schemas.microsoft.com/office/drawing/2014/main" xmlns="" id="{FB657C60-9C8D-4C27-8F8A-03D0F331A361}"/>
                </a:ext>
              </a:extLst>
            </p:cNvPr>
            <p:cNvCxnSpPr>
              <a:cxnSpLocks/>
            </p:cNvCxnSpPr>
            <p:nvPr userDrawn="1">
              <p:custDataLst>
                <p:tags r:id="rId60"/>
              </p:custDataLst>
            </p:nvPr>
          </p:nvCxnSpPr>
          <p:spPr>
            <a:xfrm>
              <a:off x="5221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 hidden="1">
              <a:extLst>
                <a:ext uri="{FF2B5EF4-FFF2-40B4-BE49-F238E27FC236}">
                  <a16:creationId xmlns:a16="http://schemas.microsoft.com/office/drawing/2014/main" xmlns="" id="{F7ABD9BE-03F8-48CD-B3BC-A930462986CD}"/>
                </a:ext>
              </a:extLst>
            </p:cNvPr>
            <p:cNvCxnSpPr>
              <a:cxnSpLocks/>
            </p:cNvCxnSpPr>
            <p:nvPr userDrawn="1">
              <p:custDataLst>
                <p:tags r:id="rId61"/>
              </p:custDataLst>
            </p:nvPr>
          </p:nvCxnSpPr>
          <p:spPr>
            <a:xfrm>
              <a:off x="4249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 hidden="1">
              <a:extLst>
                <a:ext uri="{FF2B5EF4-FFF2-40B4-BE49-F238E27FC236}">
                  <a16:creationId xmlns:a16="http://schemas.microsoft.com/office/drawing/2014/main" xmlns="" id="{9DDAD4FF-AC4C-4824-87EC-362CE3E456C2}"/>
                </a:ext>
              </a:extLst>
            </p:cNvPr>
            <p:cNvCxnSpPr>
              <a:cxnSpLocks/>
            </p:cNvCxnSpPr>
            <p:nvPr userDrawn="1">
              <p:custDataLst>
                <p:tags r:id="rId62"/>
              </p:custDataLst>
            </p:nvPr>
          </p:nvCxnSpPr>
          <p:spPr>
            <a:xfrm>
              <a:off x="3277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 hidden="1">
              <a:extLst>
                <a:ext uri="{FF2B5EF4-FFF2-40B4-BE49-F238E27FC236}">
                  <a16:creationId xmlns:a16="http://schemas.microsoft.com/office/drawing/2014/main" xmlns="" id="{4EC1C75D-B773-4A7A-A705-272F11FC167D}"/>
                </a:ext>
              </a:extLst>
            </p:cNvPr>
            <p:cNvCxnSpPr>
              <a:cxnSpLocks/>
            </p:cNvCxnSpPr>
            <p:nvPr userDrawn="1">
              <p:custDataLst>
                <p:tags r:id="rId63"/>
              </p:custDataLst>
            </p:nvPr>
          </p:nvCxnSpPr>
          <p:spPr>
            <a:xfrm>
              <a:off x="2305200" y="124200"/>
              <a:ext cx="0" cy="66096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id Support" hidden="1">
            <a:extLst>
              <a:ext uri="{FF2B5EF4-FFF2-40B4-BE49-F238E27FC236}">
                <a16:creationId xmlns:a16="http://schemas.microsoft.com/office/drawing/2014/main" xmlns="" id="{5093255A-77AA-4705-B677-0E1D7A4506A0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-319200" y="-264600"/>
            <a:ext cx="12150674" cy="7336800"/>
            <a:chOff x="-319200" y="-264600"/>
            <a:chExt cx="12150674" cy="7336800"/>
          </a:xfrm>
        </p:grpSpPr>
        <p:grpSp>
          <p:nvGrpSpPr>
            <p:cNvPr id="5" name="Grid Support 12" hidden="1">
              <a:extLst>
                <a:ext uri="{FF2B5EF4-FFF2-40B4-BE49-F238E27FC236}">
                  <a16:creationId xmlns:a16="http://schemas.microsoft.com/office/drawing/2014/main" xmlns="" id="{7B4B4756-C5B2-43E4-ACA4-083446A0DE77}"/>
                </a:ext>
              </a:extLst>
            </p:cNvPr>
            <p:cNvGrpSpPr/>
            <p:nvPr userDrawn="1"/>
          </p:nvGrpSpPr>
          <p:grpSpPr>
            <a:xfrm>
              <a:off x="-319200" y="-264600"/>
              <a:ext cx="12150674" cy="6901200"/>
              <a:chOff x="-319200" y="-264600"/>
              <a:chExt cx="12150674" cy="6901200"/>
            </a:xfrm>
          </p:grpSpPr>
          <p:cxnSp>
            <p:nvCxnSpPr>
              <p:cNvPr id="11" name="Straight Connector 10" hidden="1">
                <a:extLst>
                  <a:ext uri="{FF2B5EF4-FFF2-40B4-BE49-F238E27FC236}">
                    <a16:creationId xmlns:a16="http://schemas.microsoft.com/office/drawing/2014/main" xmlns="" id="{7E7B2023-E1E9-4E99-8B7E-9C9D04AD69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1950" y="-264600"/>
                <a:ext cx="0" cy="972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2" name="Straight Connector 11" hidden="1">
                <a:extLst>
                  <a:ext uri="{FF2B5EF4-FFF2-40B4-BE49-F238E27FC236}">
                    <a16:creationId xmlns:a16="http://schemas.microsoft.com/office/drawing/2014/main" xmlns="" id="{44A21D1C-257C-4ED7-A0DE-88DCB979B0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388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3" name="Straight Connector 12" hidden="1">
                <a:extLst>
                  <a:ext uri="{FF2B5EF4-FFF2-40B4-BE49-F238E27FC236}">
                    <a16:creationId xmlns:a16="http://schemas.microsoft.com/office/drawing/2014/main" xmlns="" id="{8470DBE5-936E-4227-A342-27E3E10271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32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4" name="Straight Connector 13" hidden="1">
                <a:extLst>
                  <a:ext uri="{FF2B5EF4-FFF2-40B4-BE49-F238E27FC236}">
                    <a16:creationId xmlns:a16="http://schemas.microsoft.com/office/drawing/2014/main" xmlns="" id="{37F0AE8D-E357-4137-9AF6-7AC07FE3CC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1108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5" name="Straight Connector 14" hidden="1">
                <a:extLst>
                  <a:ext uri="{FF2B5EF4-FFF2-40B4-BE49-F238E27FC236}">
                    <a16:creationId xmlns:a16="http://schemas.microsoft.com/office/drawing/2014/main" xmlns="" id="{69E627FA-9A14-428D-9B99-90D4A467F2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3052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6" name="Straight Connector 15" hidden="1">
                <a:extLst>
                  <a:ext uri="{FF2B5EF4-FFF2-40B4-BE49-F238E27FC236}">
                    <a16:creationId xmlns:a16="http://schemas.microsoft.com/office/drawing/2014/main" xmlns="" id="{FF0BB141-6898-409B-B489-0DFFEB9011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0828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7" name="Straight Connector 16" hidden="1">
                <a:extLst>
                  <a:ext uri="{FF2B5EF4-FFF2-40B4-BE49-F238E27FC236}">
                    <a16:creationId xmlns:a16="http://schemas.microsoft.com/office/drawing/2014/main" xmlns="" id="{6F530121-CC5A-4302-A337-9AB2DF9F16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2772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8" name="Straight Connector 17" hidden="1">
                <a:extLst>
                  <a:ext uri="{FF2B5EF4-FFF2-40B4-BE49-F238E27FC236}">
                    <a16:creationId xmlns:a16="http://schemas.microsoft.com/office/drawing/2014/main" xmlns="" id="{888E11C2-4436-402C-9F15-A47A70FF47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2492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19" name="Straight Connector 18" hidden="1">
                <a:extLst>
                  <a:ext uri="{FF2B5EF4-FFF2-40B4-BE49-F238E27FC236}">
                    <a16:creationId xmlns:a16="http://schemas.microsoft.com/office/drawing/2014/main" xmlns="" id="{F3DAE3EA-9230-40B0-BC78-F7446BBEEE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2212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0" name="Straight Connector 19" hidden="1">
                <a:extLst>
                  <a:ext uri="{FF2B5EF4-FFF2-40B4-BE49-F238E27FC236}">
                    <a16:creationId xmlns:a16="http://schemas.microsoft.com/office/drawing/2014/main" xmlns="" id="{F76FA1D7-AEF4-4B9F-BC78-5960F26395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192838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1" name="Straight Connector 20" hidden="1">
                <a:extLst>
                  <a:ext uri="{FF2B5EF4-FFF2-40B4-BE49-F238E27FC236}">
                    <a16:creationId xmlns:a16="http://schemas.microsoft.com/office/drawing/2014/main" xmlns="" id="{F15712E6-FDB5-4D20-A520-2C8DEDF7B1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362" y="-264600"/>
                <a:ext cx="0" cy="972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2" name="Straight Connector 21" hidden="1">
                <a:extLst>
                  <a:ext uri="{FF2B5EF4-FFF2-40B4-BE49-F238E27FC236}">
                    <a16:creationId xmlns:a16="http://schemas.microsoft.com/office/drawing/2014/main" xmlns="" id="{914E28BE-EEC7-4B05-8103-41EC54880E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988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3" name="Straight Connector 22" hidden="1">
                <a:extLst>
                  <a:ext uri="{FF2B5EF4-FFF2-40B4-BE49-F238E27FC236}">
                    <a16:creationId xmlns:a16="http://schemas.microsoft.com/office/drawing/2014/main" xmlns="" id="{B12C5B61-99F4-44C2-8C3B-6C10B1BDC9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028837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4" name="Straight Connector 23" hidden="1">
                <a:extLst>
                  <a:ext uri="{FF2B5EF4-FFF2-40B4-BE49-F238E27FC236}">
                    <a16:creationId xmlns:a16="http://schemas.microsoft.com/office/drawing/2014/main" xmlns="" id="{D867A851-D6C5-4E36-A8E9-0BE6A1318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4800" y="-214200"/>
                <a:ext cx="0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5" name="Straight Connector 24" hidden="1">
                <a:extLst>
                  <a:ext uri="{FF2B5EF4-FFF2-40B4-BE49-F238E27FC236}">
                    <a16:creationId xmlns:a16="http://schemas.microsoft.com/office/drawing/2014/main" xmlns="" id="{C0A1ABB9-77F0-4059-83BA-679FFF867B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970713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6" name="Straight Connector 25" hidden="1">
                <a:extLst>
                  <a:ext uri="{FF2B5EF4-FFF2-40B4-BE49-F238E27FC236}">
                    <a16:creationId xmlns:a16="http://schemas.microsoft.com/office/drawing/2014/main" xmlns="" id="{A0ACFB6C-8583-4A4A-9EF3-F513BA874B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165200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7" name="Straight Connector 26" hidden="1">
                <a:extLst>
                  <a:ext uri="{FF2B5EF4-FFF2-40B4-BE49-F238E27FC236}">
                    <a16:creationId xmlns:a16="http://schemas.microsoft.com/office/drawing/2014/main" xmlns="" id="{F89032A5-2D3F-42A1-98AD-78513D27C4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941901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8" name="Straight Connector 27" hidden="1">
                <a:extLst>
                  <a:ext uri="{FF2B5EF4-FFF2-40B4-BE49-F238E27FC236}">
                    <a16:creationId xmlns:a16="http://schemas.microsoft.com/office/drawing/2014/main" xmlns="" id="{1EAAAFDB-E8E1-4AE4-AA46-CEDFC3A648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37200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29" name="Straight Connector 28" hidden="1">
                <a:extLst>
                  <a:ext uri="{FF2B5EF4-FFF2-40B4-BE49-F238E27FC236}">
                    <a16:creationId xmlns:a16="http://schemas.microsoft.com/office/drawing/2014/main" xmlns="" id="{FB4A9250-F7CE-4523-A2A9-CCD11DB092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914644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0" name="Straight Connector 29" hidden="1">
                <a:extLst>
                  <a:ext uri="{FF2B5EF4-FFF2-40B4-BE49-F238E27FC236}">
                    <a16:creationId xmlns:a16="http://schemas.microsoft.com/office/drawing/2014/main" xmlns="" id="{5BA3AC69-A39C-4815-8771-5A6E1BC6E6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886800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1" name="Straight Connector 30" hidden="1">
                <a:extLst>
                  <a:ext uri="{FF2B5EF4-FFF2-40B4-BE49-F238E27FC236}">
                    <a16:creationId xmlns:a16="http://schemas.microsoft.com/office/drawing/2014/main" xmlns="" id="{AE6D98D3-AC2E-48DA-BA92-C0B75AD75C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58956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2" name="Straight Connector 31" hidden="1">
                <a:extLst>
                  <a:ext uri="{FF2B5EF4-FFF2-40B4-BE49-F238E27FC236}">
                    <a16:creationId xmlns:a16="http://schemas.microsoft.com/office/drawing/2014/main" xmlns="" id="{DCDA0A12-E964-419A-A34C-CEB320DFB5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31474" y="-264600"/>
                <a:ext cx="0" cy="972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3" name="Straight Connector 32" hidden="1">
                <a:extLst>
                  <a:ext uri="{FF2B5EF4-FFF2-40B4-BE49-F238E27FC236}">
                    <a16:creationId xmlns:a16="http://schemas.microsoft.com/office/drawing/2014/main" xmlns="" id="{9BF95345-BD17-4AA9-AEF4-0D6CA7D234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053763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4" name="Straight Connector 33" hidden="1">
                <a:extLst>
                  <a:ext uri="{FF2B5EF4-FFF2-40B4-BE49-F238E27FC236}">
                    <a16:creationId xmlns:a16="http://schemas.microsoft.com/office/drawing/2014/main" xmlns="" id="{58933637-762C-4D64-AF93-44C075DC5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080625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5" name="Straight Connector 34" hidden="1">
                <a:extLst>
                  <a:ext uri="{FF2B5EF4-FFF2-40B4-BE49-F238E27FC236}">
                    <a16:creationId xmlns:a16="http://schemas.microsoft.com/office/drawing/2014/main" xmlns="" id="{22D2957C-F7C5-4375-AA10-7CE0BC4598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07487" y="-214200"/>
                <a:ext cx="362" cy="46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6" name="Straight Connector 35" hidden="1">
                <a:extLst>
                  <a:ext uri="{FF2B5EF4-FFF2-40B4-BE49-F238E27FC236}">
                    <a16:creationId xmlns:a16="http://schemas.microsoft.com/office/drawing/2014/main" xmlns="" id="{ADAC0123-74E3-4976-B8C1-F0094DCA28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19200" y="1387475"/>
                <a:ext cx="972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7" name="Straight Connector 36" hidden="1">
                <a:extLst>
                  <a:ext uri="{FF2B5EF4-FFF2-40B4-BE49-F238E27FC236}">
                    <a16:creationId xmlns:a16="http://schemas.microsoft.com/office/drawing/2014/main" xmlns="" id="{EB849AAA-F05A-4BF7-BDD6-A6F4CBEDCF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19200" y="707400"/>
                <a:ext cx="972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39" name="Straight Connector 38" hidden="1">
                <a:extLst>
                  <a:ext uri="{FF2B5EF4-FFF2-40B4-BE49-F238E27FC236}">
                    <a16:creationId xmlns:a16="http://schemas.microsoft.com/office/drawing/2014/main" xmlns="" id="{D20D86E5-EF96-453B-B5EA-B22A0B90AB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19200" y="3429000"/>
                <a:ext cx="972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0" name="Straight Connector 39" hidden="1">
                <a:extLst>
                  <a:ext uri="{FF2B5EF4-FFF2-40B4-BE49-F238E27FC236}">
                    <a16:creationId xmlns:a16="http://schemas.microsoft.com/office/drawing/2014/main" xmlns="" id="{EB67CCEA-D1EA-4D62-B75B-15865D3C23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220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1" name="Straight Connector 40" hidden="1">
                <a:extLst>
                  <a:ext uri="{FF2B5EF4-FFF2-40B4-BE49-F238E27FC236}">
                    <a16:creationId xmlns:a16="http://schemas.microsoft.com/office/drawing/2014/main" xmlns="" id="{FA592660-F6B8-4FC6-A4D7-0C471B7E26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1192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2" name="Straight Connector 41" hidden="1">
                <a:extLst>
                  <a:ext uri="{FF2B5EF4-FFF2-40B4-BE49-F238E27FC236}">
                    <a16:creationId xmlns:a16="http://schemas.microsoft.com/office/drawing/2014/main" xmlns="" id="{57401771-FC18-4F30-B5FB-4F3F4FBD35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2164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3" name="Straight Connector 42" hidden="1">
                <a:extLst>
                  <a:ext uri="{FF2B5EF4-FFF2-40B4-BE49-F238E27FC236}">
                    <a16:creationId xmlns:a16="http://schemas.microsoft.com/office/drawing/2014/main" xmlns="" id="{6A45D350-0F10-433A-B9BB-5A8D3C91E7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3136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4" name="Straight Connector 43" hidden="1">
                <a:extLst>
                  <a:ext uri="{FF2B5EF4-FFF2-40B4-BE49-F238E27FC236}">
                    <a16:creationId xmlns:a16="http://schemas.microsoft.com/office/drawing/2014/main" xmlns="" id="{9A5E6606-9387-441D-A13C-0E4EA1BED0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4108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5" name="Straight Connector 44" hidden="1">
                <a:extLst>
                  <a:ext uri="{FF2B5EF4-FFF2-40B4-BE49-F238E27FC236}">
                    <a16:creationId xmlns:a16="http://schemas.microsoft.com/office/drawing/2014/main" xmlns="" id="{56A3D8DE-79F8-446F-9068-2DA5B38E32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5080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6" name="Straight Connector 45" hidden="1">
                <a:extLst>
                  <a:ext uri="{FF2B5EF4-FFF2-40B4-BE49-F238E27FC236}">
                    <a16:creationId xmlns:a16="http://schemas.microsoft.com/office/drawing/2014/main" xmlns="" id="{8FABA264-DA69-45EB-9D19-22931CB61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6052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7" name="Straight Connector 46" hidden="1">
                <a:extLst>
                  <a:ext uri="{FF2B5EF4-FFF2-40B4-BE49-F238E27FC236}">
                    <a16:creationId xmlns:a16="http://schemas.microsoft.com/office/drawing/2014/main" xmlns="" id="{97B7A6E2-CEF0-46E0-AF9D-2659A5A44C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5275800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8" name="Straight Connector 47" hidden="1">
                <a:extLst>
                  <a:ext uri="{FF2B5EF4-FFF2-40B4-BE49-F238E27FC236}">
                    <a16:creationId xmlns:a16="http://schemas.microsoft.com/office/drawing/2014/main" xmlns="" id="{78367FC2-2298-4F09-950C-22D5647348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4303800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49" name="Straight Connector 48" hidden="1">
                <a:extLst>
                  <a:ext uri="{FF2B5EF4-FFF2-40B4-BE49-F238E27FC236}">
                    <a16:creationId xmlns:a16="http://schemas.microsoft.com/office/drawing/2014/main" xmlns="" id="{66104886-6D72-4B0E-84A9-AB4354AFDD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33310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50" name="Straight Connector 49" hidden="1">
                <a:extLst>
                  <a:ext uri="{FF2B5EF4-FFF2-40B4-BE49-F238E27FC236}">
                    <a16:creationId xmlns:a16="http://schemas.microsoft.com/office/drawing/2014/main" xmlns="" id="{E320F828-4AB5-4BB0-B308-358D5F1CDB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2358326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67" name="Straight Connector 66" hidden="1">
                <a:extLst>
                  <a:ext uri="{FF2B5EF4-FFF2-40B4-BE49-F238E27FC236}">
                    <a16:creationId xmlns:a16="http://schemas.microsoft.com/office/drawing/2014/main" xmlns="" id="{F4DC4B5A-BC44-49DB-85FA-2888CED651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65386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68" name="Straight Connector 67" hidden="1">
                <a:extLst>
                  <a:ext uri="{FF2B5EF4-FFF2-40B4-BE49-F238E27FC236}">
                    <a16:creationId xmlns:a16="http://schemas.microsoft.com/office/drawing/2014/main" xmlns="" id="{AE7EF40B-F4E6-4902-BE2C-B844F6761B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6635863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69" name="Straight Connector 68" hidden="1">
                <a:extLst>
                  <a:ext uri="{FF2B5EF4-FFF2-40B4-BE49-F238E27FC236}">
                    <a16:creationId xmlns:a16="http://schemas.microsoft.com/office/drawing/2014/main" xmlns="" id="{F69A8D2C-5AAA-4CA0-BB6A-54EA117C75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68800" y="6345000"/>
                <a:ext cx="46800" cy="737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  <p:cxnSp>
            <p:nvCxnSpPr>
              <p:cNvPr id="70" name="Straight Connector 69" hidden="1">
                <a:extLst>
                  <a:ext uri="{FF2B5EF4-FFF2-40B4-BE49-F238E27FC236}">
                    <a16:creationId xmlns:a16="http://schemas.microsoft.com/office/drawing/2014/main" xmlns="" id="{DEC2589B-B1E7-4D0F-B64F-C28CD8FD7F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19200" y="6150600"/>
                <a:ext cx="972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</p:cxnSp>
        </p:grpSp>
        <p:cxnSp>
          <p:nvCxnSpPr>
            <p:cNvPr id="55" name="Straight Connector 54" hidden="1">
              <a:extLst>
                <a:ext uri="{FF2B5EF4-FFF2-40B4-BE49-F238E27FC236}">
                  <a16:creationId xmlns:a16="http://schemas.microsoft.com/office/drawing/2014/main" xmlns="" id="{E5C09479-9828-4DCD-89A7-CB24C15B3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996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xmlns="" id="{B17C28C9-D54D-4BC7-9C4F-974329C701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940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57" name="Straight Connector 56" hidden="1">
              <a:extLst>
                <a:ext uri="{FF2B5EF4-FFF2-40B4-BE49-F238E27FC236}">
                  <a16:creationId xmlns:a16="http://schemas.microsoft.com/office/drawing/2014/main" xmlns="" id="{E862DE0C-4EC3-4A3E-8D16-5F38C8D089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24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58" name="Straight Connector 57" hidden="1">
              <a:extLst>
                <a:ext uri="{FF2B5EF4-FFF2-40B4-BE49-F238E27FC236}">
                  <a16:creationId xmlns:a16="http://schemas.microsoft.com/office/drawing/2014/main" xmlns="" id="{777BA101-CC29-4574-8948-BF288117ED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268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59" name="Straight Connector 58" hidden="1">
              <a:extLst>
                <a:ext uri="{FF2B5EF4-FFF2-40B4-BE49-F238E27FC236}">
                  <a16:creationId xmlns:a16="http://schemas.microsoft.com/office/drawing/2014/main" xmlns="" id="{535E0D0B-E715-4944-BEE7-B00C4D08C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652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xmlns="" id="{56E15F15-40A5-41F2-A427-F6C1ECA69C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596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xmlns="" id="{CDDF5946-4E97-4EF0-B904-41DF9812B0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980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62" name="Straight Connector 61" hidden="1">
              <a:extLst>
                <a:ext uri="{FF2B5EF4-FFF2-40B4-BE49-F238E27FC236}">
                  <a16:creationId xmlns:a16="http://schemas.microsoft.com/office/drawing/2014/main" xmlns="" id="{4955D088-F681-4F5F-A123-80C5F857D1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924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xmlns="" id="{84F4F856-C6C1-44D0-AFD9-6CF5E44948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308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xmlns="" id="{84E48C20-0645-424F-8308-171CE64D67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2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xmlns="" id="{598A81EC-3025-44EE-A7CC-7103C47D56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7025400"/>
              <a:ext cx="0" cy="468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</p:cxnSp>
      </p:grpSp>
      <p:sp>
        <p:nvSpPr>
          <p:cNvPr id="6" name="empower - DO NOT DELETE!!!" hidden="1">
            <a:extLst>
              <a:ext uri="{FF2B5EF4-FFF2-40B4-BE49-F238E27FC236}">
                <a16:creationId xmlns:a16="http://schemas.microsoft.com/office/drawing/2014/main" xmlns="" id="{E2C9ABB3-B288-4284-882F-513093277CE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" tIns="97200" rIns="97200" bIns="97200" rtlCol="0" anchor="ctr"/>
          <a:lstStyle/>
          <a:p>
            <a:pPr lvl="0" algn="ctr" defTabSz="9720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9" r:id="rId18"/>
    <p:sldLayoutId id="2147483970" r:id="rId19"/>
  </p:sldLayoutIdLst>
  <p:hf hdr="0"/>
  <p:txStyles>
    <p:titleStyle>
      <a:lvl1pPr algn="l" defTabSz="972000" rtl="0" eaLnBrk="1" latinLnBrk="0" hangingPunct="1">
        <a:lnSpc>
          <a:spcPct val="10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72000" rtl="0" eaLnBrk="1" latinLnBrk="0" hangingPunct="1">
        <a:lnSpc>
          <a:spcPct val="100000"/>
        </a:lnSpc>
        <a:spcBef>
          <a:spcPts val="0"/>
        </a:spcBef>
        <a:spcAft>
          <a:spcPts val="765"/>
        </a:spcAft>
        <a:buFontTx/>
        <a:buNone/>
        <a:defRPr sz="1600" b="0" i="0" kern="1200" baseline="0">
          <a:solidFill>
            <a:schemeClr val="accent1"/>
          </a:solidFill>
          <a:latin typeface="+mn-lt"/>
          <a:ea typeface="+mj-ea"/>
          <a:cs typeface="+mn-cs"/>
        </a:defRPr>
      </a:lvl2pPr>
      <a:lvl3pPr marL="0" indent="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FontTx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91600" indent="-29160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SzPct val="125000"/>
        <a:buFont typeface="Segoe UI" panose="020B0502040204020203" pitchFamily="34" charset="0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83200" indent="-29160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74800" indent="-291600" algn="l" defTabSz="972000" rtl="0" eaLnBrk="1" latinLnBrk="0" hangingPunct="1">
        <a:lnSpc>
          <a:spcPct val="100000"/>
        </a:lnSpc>
        <a:spcBef>
          <a:spcPts val="0"/>
        </a:spcBef>
        <a:spcAft>
          <a:spcPts val="765"/>
        </a:spcAft>
        <a:buSzPct val="125000"/>
        <a:buFont typeface="Segoe UI" panose="020B0502040204020203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72000" rtl="0" eaLnBrk="1" latinLnBrk="0" hangingPunct="1">
        <a:lnSpc>
          <a:spcPct val="100000"/>
        </a:lnSpc>
        <a:spcBef>
          <a:spcPts val="0"/>
        </a:spcBef>
        <a:spcAft>
          <a:spcPts val="765"/>
        </a:spcAft>
        <a:buFontTx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600" indent="-29160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Font typeface="+mj-lt"/>
        <a:buAutoNum type="arabi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titleStyle>
    <p:bodyStyle>
      <a:lvl1pPr marL="0" indent="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FontTx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91600" indent="-29160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SzPct val="125000"/>
        <a:buFont typeface="Segoe UI" panose="020B0502040204020203" pitchFamily="34" charset="0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83200" indent="-29160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Font typeface="Symbol" panose="05050102010706020507" pitchFamily="18" charset="2"/>
        <a:buChar char="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74800" indent="-291600" algn="l" defTabSz="972000" rtl="0" eaLnBrk="1" latinLnBrk="0" hangingPunct="1">
        <a:lnSpc>
          <a:spcPct val="100000"/>
        </a:lnSpc>
        <a:spcBef>
          <a:spcPts val="0"/>
        </a:spcBef>
        <a:spcAft>
          <a:spcPts val="765"/>
        </a:spcAft>
        <a:buSzPct val="100000"/>
        <a:buFont typeface="Segoe UI" panose="020B0502040204020203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1600" indent="-29160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Font typeface="+mj-lt"/>
        <a:buAutoNum type="arabi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SzPct val="85000"/>
        <a:buFontTx/>
        <a:buNone/>
        <a:defRPr lang="en-US" sz="12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72000" rtl="0" eaLnBrk="1" latinLnBrk="0" hangingPunct="1">
        <a:lnSpc>
          <a:spcPct val="120000"/>
        </a:lnSpc>
        <a:spcBef>
          <a:spcPts val="0"/>
        </a:spcBef>
        <a:spcAft>
          <a:spcPts val="765"/>
        </a:spcAft>
        <a:buClr>
          <a:schemeClr val="tx1"/>
        </a:buClr>
        <a:buSzPct val="85000"/>
        <a:buFontTx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91600" indent="-2916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83200" indent="-5832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74800" indent="-8748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6400" indent="-11664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58000" indent="-14580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49600" indent="-17496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41200" indent="-20412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2800" indent="-2332800" algn="l" defTabSz="972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sv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png"/><Relationship Id="rId2" Type="http://schemas.openxmlformats.org/officeDocument/2006/relationships/tags" Target="../tags/tag92.xml"/><Relationship Id="rId16" Type="http://schemas.openxmlformats.org/officeDocument/2006/relationships/image" Target="../media/image4.png"/><Relationship Id="rId1" Type="http://schemas.openxmlformats.org/officeDocument/2006/relationships/customXml" Target="../../customXml/item6.xml"/><Relationship Id="rId6" Type="http://schemas.openxmlformats.org/officeDocument/2006/relationships/tags" Target="../tags/tag96.xml"/><Relationship Id="rId11" Type="http://schemas.openxmlformats.org/officeDocument/2006/relationships/image" Target="../media/image7.emf"/><Relationship Id="rId5" Type="http://schemas.openxmlformats.org/officeDocument/2006/relationships/tags" Target="../tags/tag95.xml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tags" Target="../tags/tag94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customXml" Target="../../customXml/item3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0.jpeg"/><Relationship Id="rId4" Type="http://schemas.openxmlformats.org/officeDocument/2006/relationships/tags" Target="../tags/tag99.xml"/><Relationship Id="rId9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microsoft.com/office/2007/relationships/hdphoto" Target="../media/hdphoto1.wdp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11.jpe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image" Target="../media/image14.png"/><Relationship Id="rId1" Type="http://schemas.openxmlformats.org/officeDocument/2006/relationships/customXml" Target="../../customXml/item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17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slideLayout" Target="../slideLayouts/slideLayout19.xml"/><Relationship Id="rId28" Type="http://schemas.openxmlformats.org/officeDocument/2006/relationships/image" Target="../media/image13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16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B7D64B03-DD16-B653-952F-2537019D1D78}"/>
              </a:ext>
            </a:extLst>
          </p:cNvPr>
          <p:cNvSpPr txBox="1">
            <a:spLocks/>
          </p:cNvSpPr>
          <p:nvPr/>
        </p:nvSpPr>
        <p:spPr>
          <a:xfrm>
            <a:off x="513600" y="5817000"/>
            <a:ext cx="5637963" cy="194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sz="10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1600" indent="-29160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Clr>
                <a:schemeClr val="tx1"/>
              </a:buClr>
              <a:buSzPct val="125000"/>
              <a:buFont typeface="Segoe UI" panose="020B0502040204020203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3200" indent="-29160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Clr>
                <a:schemeClr val="tx1"/>
              </a:buClr>
              <a:buFont typeface="Symbol" panose="05050102010706020507" pitchFamily="18" charset="2"/>
              <a:buChar char="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4800" indent="-291600" algn="l" defTabSz="97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SzPct val="100000"/>
              <a:buFont typeface="Segoe UI" panose="020B0502040204020203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600" indent="-29160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Clr>
                <a:schemeClr val="tx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Clr>
                <a:schemeClr val="tx1"/>
              </a:buClr>
              <a:buSzPct val="85000"/>
              <a:buFontTx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72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65"/>
              </a:spcAft>
              <a:buClr>
                <a:schemeClr val="tx1"/>
              </a:buClr>
              <a:buSzPct val="85000"/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dk1"/>
                </a:solidFill>
              </a:rPr>
              <a:t>Feb 2022</a:t>
            </a:r>
          </a:p>
        </p:txBody>
      </p:sp>
      <p:pic>
        <p:nvPicPr>
          <p:cNvPr id="28" name="Pulse Core-light 02">
            <a:extLst>
              <a:ext uri="{FF2B5EF4-FFF2-40B4-BE49-F238E27FC236}">
                <a16:creationId xmlns:a16="http://schemas.microsoft.com/office/drawing/2014/main" xmlns="" id="{D8DD9104-91BD-AFD1-AB39-B81F540DCB9E}"/>
              </a:ext>
            </a:extLst>
          </p:cNvPr>
          <p:cNvPicPr>
            <a:picLocks noGrp="1" noChangeAspect="1"/>
          </p:cNvPicPr>
          <p:nvPr>
            <p:ph type="pic" sz="quarter" idx="3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921"/>
            <a:ext cx="12192000" cy="685800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48701E51-B491-3D5A-B834-EEA23DAD7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Projeto</a:t>
            </a:r>
            <a:r>
              <a:rPr lang="en-US" dirty="0"/>
              <a:t> de </a:t>
            </a:r>
            <a:r>
              <a:rPr lang="en-US" dirty="0" err="1"/>
              <a:t>modernização</a:t>
            </a:r>
            <a:r>
              <a:rPr lang="en-US" dirty="0"/>
              <a:t> SIAFEM</a:t>
            </a:r>
          </a:p>
        </p:txBody>
      </p:sp>
      <p:sp>
        <p:nvSpPr>
          <p:cNvPr id="12" name="MIO_CONVERT_SLIDES_SUBTITLE">
            <a:extLst>
              <a:ext uri="{FF2B5EF4-FFF2-40B4-BE49-F238E27FC236}">
                <a16:creationId xmlns:a16="http://schemas.microsoft.com/office/drawing/2014/main" xmlns="" id="{EF3C3BD3-1B2E-C1C5-D04C-2250AE2A1A9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1200" y="4199606"/>
            <a:ext cx="5637963" cy="388989"/>
          </a:xfrm>
        </p:spPr>
        <p:txBody>
          <a:bodyPr/>
          <a:lstStyle/>
          <a:p>
            <a:r>
              <a:rPr lang="en-US" dirty="0"/>
              <a:t>Piracicaba 22/06/22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C2B5C29-21C6-FE86-AC52-DB2B71E67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199" y="5622600"/>
            <a:ext cx="5637963" cy="194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/>
              <a:t>Renato Morsch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Marcelo Bergamo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Luis Campos</a:t>
            </a:r>
          </a:p>
          <a:p>
            <a:endParaRPr lang="en-US" sz="120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188C7C2-397D-95EC-5A24-8D917AC2E65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4ED87EFB-608F-D109-3E2E-05BE51A3957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xmlns="" id="{2BCB9D6D-A163-E814-4CD3-D94835D00EA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244958F-E321-4997-A8A2-26A8FEBFA249}" type="datetime1">
              <a:rPr lang="en-US" smtClean="0"/>
              <a:pPr/>
              <a:t>6/23/2022</a:t>
            </a:fld>
            <a:endParaRPr lang="en-US" dirty="0"/>
          </a:p>
        </p:txBody>
      </p:sp>
      <p:pic>
        <p:nvPicPr>
          <p:cNvPr id="13" name="Picture 2" descr="Logotipo da Prefeitura do Município de Piracicaba">
            <a:extLst>
              <a:ext uri="{FF2B5EF4-FFF2-40B4-BE49-F238E27FC236}">
                <a16:creationId xmlns:a16="http://schemas.microsoft.com/office/drawing/2014/main" xmlns="" id="{CDE61A2A-9640-FF19-62A8-FA4DB460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34" y="448156"/>
            <a:ext cx="4853999" cy="16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White puzzle with one red piece">
            <a:extLst>
              <a:ext uri="{FF2B5EF4-FFF2-40B4-BE49-F238E27FC236}">
                <a16:creationId xmlns:a16="http://schemas.microsoft.com/office/drawing/2014/main" xmlns="" id="{D201D59F-1E99-4AF7-9D6E-F826C9D02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7" y="7"/>
            <a:ext cx="12191973" cy="685800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A52D9C-2B54-40A5-A05A-8262606A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749" y="6505353"/>
            <a:ext cx="5194032" cy="11328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© 2020 Software AG. All rights reserved. For internal use only and for Software AG Partners.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C4608C-20F0-424B-9AA5-9D3762AB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0149" y="6510117"/>
            <a:ext cx="417600" cy="11328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fld id="{FBE75FA5-C509-4590-93CE-878685F65CB2}" type="slidenum">
              <a:rPr lang="en-US" smtClean="0"/>
              <a:pPr>
                <a:lnSpc>
                  <a:spcPct val="90000"/>
                </a:lnSpc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BEE83-9668-49DA-A4F9-FF669DC0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4201"/>
            <a:ext cx="5079999" cy="398779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OBRIGADO PELA PARCERIA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Mensagem</a:t>
            </a:r>
            <a:r>
              <a:rPr lang="en-US" dirty="0"/>
              <a:t> do </a:t>
            </a:r>
            <a:r>
              <a:rPr lang="en-US" dirty="0" err="1"/>
              <a:t>Presidente</a:t>
            </a:r>
            <a:r>
              <a:rPr lang="en-US" dirty="0"/>
              <a:t> LATAM</a:t>
            </a:r>
          </a:p>
        </p:txBody>
      </p:sp>
    </p:spTree>
    <p:extLst>
      <p:ext uri="{BB962C8B-B14F-4D97-AF65-F5344CB8AC3E}">
        <p14:creationId xmlns:p14="http://schemas.microsoft.com/office/powerpoint/2010/main" val="301100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xmlns="" id="{A4A65078-7E5D-4D14-89BA-0C7CC92219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62A7F-E592-4CB8-A4F1-020704F140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8000" y="231731"/>
            <a:ext cx="11616000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>
              <a:spcBef>
                <a:spcPts val="800"/>
              </a:spcBef>
            </a:pPr>
            <a:r>
              <a:rPr lang="pt-BR" sz="2667" dirty="0"/>
              <a:t>Modernização SIAFEM PIRACICABA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E51B06-E9D6-4B5C-9CB1-7B56D1206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© 2021 Software AG.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rights</a:t>
            </a:r>
            <a:r>
              <a:rPr lang="pt-BR" dirty="0"/>
              <a:t> </a:t>
            </a:r>
            <a:r>
              <a:rPr lang="pt-BR" dirty="0" err="1"/>
              <a:t>reserved</a:t>
            </a:r>
            <a:r>
              <a:rPr lang="pt-BR" dirty="0"/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6FEA982-07B1-4AA2-A69B-5CFA8D09EAD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21968" y="1624419"/>
            <a:ext cx="3808190" cy="14366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913542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2024" lvl="1" indent="-192024" defTabSz="91354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2pPr>
            <a:lvl3pPr marL="457200" lvl="2" indent="-265176" defTabSz="91354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400" baseline="0">
                <a:latin typeface="+mn-lt"/>
              </a:defRPr>
            </a:lvl3pPr>
            <a:lvl4pPr marL="630936" lvl="3" indent="-155448" defTabSz="913542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4pPr>
            <a:lvl5pPr marL="749808" lvl="4" indent="-128016" defTabSz="913542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400" baseline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marL="0" lvl="1" indent="0">
              <a:buNone/>
            </a:pPr>
            <a:r>
              <a:rPr lang="pt-BR" sz="1867" b="1" dirty="0"/>
              <a:t>Conformidade</a:t>
            </a:r>
            <a:r>
              <a:rPr lang="pt-BR" sz="1867" dirty="0"/>
              <a:t> com o Decreto Federal 10.540</a:t>
            </a:r>
          </a:p>
          <a:p>
            <a:pPr marL="0" lvl="1" indent="0">
              <a:buNone/>
            </a:pPr>
            <a:r>
              <a:rPr lang="pt-BR" sz="1867" dirty="0"/>
              <a:t>SIAFIC - Sistema Único e Integrado de Execução Orçamentária, Administração Financeira e Controle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70C108-80CD-4392-BB16-7B883E735C22}"/>
              </a:ext>
            </a:extLst>
          </p:cNvPr>
          <p:cNvSpPr txBox="1">
            <a:spLocks/>
          </p:cNvSpPr>
          <p:nvPr/>
        </p:nvSpPr>
        <p:spPr>
          <a:xfrm>
            <a:off x="306819" y="1102701"/>
            <a:ext cx="2986225" cy="24620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lvl="0" indent="0" defTabSz="913542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2024" lvl="1" indent="-192024" defTabSz="91354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2pPr>
            <a:lvl3pPr marL="457200" lvl="2" indent="-265176" defTabSz="91354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400" baseline="0">
                <a:latin typeface="+mn-lt"/>
              </a:defRPr>
            </a:lvl3pPr>
            <a:lvl4pPr marL="630936" lvl="3" indent="-155448" defTabSz="913542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4pPr>
            <a:lvl5pPr marL="749808" lvl="4" indent="-128016" defTabSz="913542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400" baseline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r>
              <a:rPr lang="pt-BR" sz="2400" b="1" dirty="0"/>
              <a:t>Projeto Nacional</a:t>
            </a:r>
            <a:endParaRPr lang="pt-BR" sz="1600" b="1" dirty="0"/>
          </a:p>
        </p:txBody>
      </p:sp>
      <p:sp>
        <p:nvSpPr>
          <p:cNvPr id="60" name="Freeform 84">
            <a:extLst>
              <a:ext uri="{FF2B5EF4-FFF2-40B4-BE49-F238E27FC236}">
                <a16:creationId xmlns:a16="http://schemas.microsoft.com/office/drawing/2014/main" xmlns="" id="{4E68E8DE-0B39-4A71-B4B0-2DAC2EDA5D0F}"/>
              </a:ext>
            </a:extLst>
          </p:cNvPr>
          <p:cNvSpPr>
            <a:spLocks/>
          </p:cNvSpPr>
          <p:nvPr/>
        </p:nvSpPr>
        <p:spPr bwMode="gray">
          <a:xfrm>
            <a:off x="2884523" y="1444660"/>
            <a:ext cx="1660919" cy="254159"/>
          </a:xfrm>
          <a:custGeom>
            <a:avLst/>
            <a:gdLst>
              <a:gd name="connsiteX0" fmla="*/ 0 w 2009775"/>
              <a:gd name="connsiteY0" fmla="*/ 0 h 190500"/>
              <a:gd name="connsiteX1" fmla="*/ 1819275 w 2009775"/>
              <a:gd name="connsiteY1" fmla="*/ 0 h 190500"/>
              <a:gd name="connsiteX2" fmla="*/ 2009775 w 2009775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775" h="190500">
                <a:moveTo>
                  <a:pt x="0" y="0"/>
                </a:moveTo>
                <a:lnTo>
                  <a:pt x="1819275" y="0"/>
                </a:lnTo>
                <a:lnTo>
                  <a:pt x="2009775" y="19050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22284F0-A751-4010-889F-B18E9096D5A2}"/>
              </a:ext>
            </a:extLst>
          </p:cNvPr>
          <p:cNvCxnSpPr>
            <a:cxnSpLocks/>
          </p:cNvCxnSpPr>
          <p:nvPr/>
        </p:nvCxnSpPr>
        <p:spPr>
          <a:xfrm>
            <a:off x="288000" y="1448892"/>
            <a:ext cx="2721187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E483EA3-4212-4412-965D-605EE05CCD6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028039" y="1651426"/>
            <a:ext cx="4202209" cy="39812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913542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2024" lvl="1" indent="-192024" defTabSz="91354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2pPr>
            <a:lvl3pPr marL="457200" lvl="2" indent="-265176" defTabSz="91354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400" baseline="0">
                <a:latin typeface="+mn-lt"/>
              </a:defRPr>
            </a:lvl3pPr>
            <a:lvl4pPr marL="630936" lvl="3" indent="-155448" defTabSz="913542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4pPr>
            <a:lvl5pPr marL="749808" lvl="4" indent="-128016" defTabSz="913542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400" baseline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marL="0" lvl="1" indent="0">
              <a:spcBef>
                <a:spcPts val="1600"/>
              </a:spcBef>
              <a:buClr>
                <a:schemeClr val="accent5"/>
              </a:buClr>
              <a:buNone/>
            </a:pPr>
            <a:r>
              <a:rPr lang="pt-BR" sz="1867" dirty="0"/>
              <a:t>Garante a </a:t>
            </a:r>
            <a:r>
              <a:rPr lang="pt-BR" sz="1867" b="1" dirty="0"/>
              <a:t>continuidade</a:t>
            </a:r>
            <a:r>
              <a:rPr lang="pt-BR" sz="1867" dirty="0"/>
              <a:t> do negócio, pois preserva o conhecimento,  pessoas e regras de negócio do SIAFEM</a:t>
            </a:r>
          </a:p>
          <a:p>
            <a:pPr marL="0" lvl="1" indent="0">
              <a:spcBef>
                <a:spcPts val="1600"/>
              </a:spcBef>
              <a:buClr>
                <a:schemeClr val="accent5"/>
              </a:buClr>
              <a:buNone/>
            </a:pPr>
            <a:r>
              <a:rPr lang="pt-BR" sz="1867" dirty="0"/>
              <a:t>Rápida </a:t>
            </a:r>
            <a:r>
              <a:rPr lang="pt-BR" sz="1867" b="1" dirty="0"/>
              <a:t>integração</a:t>
            </a:r>
            <a:r>
              <a:rPr lang="pt-BR" sz="1867" dirty="0"/>
              <a:t> com demais Sistemas e Órgãos Públicos, preservando a sua </a:t>
            </a:r>
            <a:r>
              <a:rPr lang="pt-BR" sz="1867" b="1" dirty="0"/>
              <a:t>autonomia</a:t>
            </a:r>
          </a:p>
          <a:p>
            <a:pPr marL="0" lvl="1" indent="0">
              <a:spcBef>
                <a:spcPts val="1600"/>
              </a:spcBef>
              <a:buClr>
                <a:schemeClr val="accent5"/>
              </a:buClr>
              <a:buNone/>
            </a:pPr>
            <a:r>
              <a:rPr lang="pt-BR" sz="1867" dirty="0"/>
              <a:t>Acesso a dados em </a:t>
            </a:r>
            <a:r>
              <a:rPr lang="pt-BR" sz="1867" b="1" dirty="0"/>
              <a:t>tempo real</a:t>
            </a:r>
          </a:p>
          <a:p>
            <a:pPr marL="0" lvl="1" indent="0">
              <a:spcBef>
                <a:spcPts val="1600"/>
              </a:spcBef>
              <a:buClr>
                <a:schemeClr val="accent5"/>
              </a:buClr>
              <a:buNone/>
            </a:pPr>
            <a:r>
              <a:rPr lang="pt-BR" sz="1867" dirty="0"/>
              <a:t>Projeto desenvolvido em </a:t>
            </a:r>
            <a:r>
              <a:rPr lang="pt-BR" sz="1867" b="1" dirty="0"/>
              <a:t>curtíssimo</a:t>
            </a:r>
            <a:r>
              <a:rPr lang="pt-BR" sz="1867" dirty="0"/>
              <a:t> </a:t>
            </a:r>
            <a:r>
              <a:rPr lang="pt-BR" sz="1867" b="1" dirty="0"/>
              <a:t>prazo</a:t>
            </a:r>
            <a:r>
              <a:rPr lang="pt-BR" sz="1867" dirty="0"/>
              <a:t> – 06 meses</a:t>
            </a:r>
          </a:p>
          <a:p>
            <a:pPr marL="0" lvl="1" indent="0">
              <a:spcBef>
                <a:spcPts val="1600"/>
              </a:spcBef>
              <a:buClr>
                <a:schemeClr val="accent5"/>
              </a:buClr>
              <a:buNone/>
            </a:pPr>
            <a:r>
              <a:rPr lang="pt-BR" sz="1867" dirty="0"/>
              <a:t>Inovação do ambiente de TI, novas ferramentas e funcionalidades</a:t>
            </a:r>
          </a:p>
        </p:txBody>
      </p:sp>
      <p:sp>
        <p:nvSpPr>
          <p:cNvPr id="69" name="Freeform 85">
            <a:extLst>
              <a:ext uri="{FF2B5EF4-FFF2-40B4-BE49-F238E27FC236}">
                <a16:creationId xmlns:a16="http://schemas.microsoft.com/office/drawing/2014/main" xmlns="" id="{AF473DFE-1BC3-4CBB-8467-59588C6F60C7}"/>
              </a:ext>
            </a:extLst>
          </p:cNvPr>
          <p:cNvSpPr>
            <a:spLocks/>
          </p:cNvSpPr>
          <p:nvPr/>
        </p:nvSpPr>
        <p:spPr bwMode="gray">
          <a:xfrm flipH="1">
            <a:off x="7515501" y="1502195"/>
            <a:ext cx="2351284" cy="193333"/>
          </a:xfrm>
          <a:custGeom>
            <a:avLst/>
            <a:gdLst>
              <a:gd name="connsiteX0" fmla="*/ 0 w 2009775"/>
              <a:gd name="connsiteY0" fmla="*/ 0 h 190500"/>
              <a:gd name="connsiteX1" fmla="*/ 1819275 w 2009775"/>
              <a:gd name="connsiteY1" fmla="*/ 0 h 190500"/>
              <a:gd name="connsiteX2" fmla="*/ 2009775 w 2009775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775" h="190500">
                <a:moveTo>
                  <a:pt x="0" y="0"/>
                </a:moveTo>
                <a:lnTo>
                  <a:pt x="1819275" y="0"/>
                </a:lnTo>
                <a:lnTo>
                  <a:pt x="2009775" y="19050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878051" y="1178559"/>
            <a:ext cx="4247033" cy="323638"/>
            <a:chOff x="6192468" y="837158"/>
            <a:chExt cx="2763132" cy="2427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CC71178-2337-463F-BBC1-43261CC2A53B}"/>
                </a:ext>
              </a:extLst>
            </p:cNvPr>
            <p:cNvSpPr txBox="1">
              <a:spLocks/>
            </p:cNvSpPr>
            <p:nvPr/>
          </p:nvSpPr>
          <p:spPr>
            <a:xfrm>
              <a:off x="6192468" y="837158"/>
              <a:ext cx="2763132" cy="18466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marL="0" lvl="0" indent="0" defTabSz="913542" eaLnBrk="1" latinLnBrk="0" hangingPunct="1">
                <a:buClr>
                  <a:schemeClr val="tx2"/>
                </a:buClr>
                <a:buSzPct val="100000"/>
                <a:defRPr lang="x-none" sz="1400" baseline="0">
                  <a:latin typeface="+mn-lt"/>
                </a:defRPr>
              </a:lvl1pPr>
              <a:lvl2pPr marL="192024" lvl="1" indent="-192024" defTabSz="913542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•"/>
                <a:defRPr lang="x-none" sz="1400" baseline="0">
                  <a:latin typeface="+mn-lt"/>
                </a:defRPr>
              </a:lvl2pPr>
              <a:lvl3pPr marL="457200" lvl="2" indent="-265176" defTabSz="913542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400" baseline="0">
                  <a:latin typeface="+mn-lt"/>
                </a:defRPr>
              </a:lvl3pPr>
              <a:lvl4pPr marL="630936" lvl="3" indent="-155448" defTabSz="913542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x-none" sz="1400" baseline="0">
                  <a:latin typeface="+mn-lt"/>
                </a:defRPr>
              </a:lvl4pPr>
              <a:lvl5pPr marL="749808" lvl="4" indent="-128016" defTabSz="913542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400" baseline="0">
                  <a:latin typeface="+mn-lt"/>
                </a:defRPr>
              </a:lvl5pPr>
              <a:lvl6pPr marL="765042" indent="-132820" defTabSz="91354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42" indent="-132820" defTabSz="91354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42" indent="-132820" defTabSz="91354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42" indent="-132820" defTabSz="91354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r>
                <a:rPr lang="pt-BR" sz="2400" b="1" dirty="0"/>
                <a:t>Benefícios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20DE375F-E3A5-4663-9664-6FC615BF4152}"/>
                </a:ext>
              </a:extLst>
            </p:cNvPr>
            <p:cNvCxnSpPr/>
            <p:nvPr/>
          </p:nvCxnSpPr>
          <p:spPr>
            <a:xfrm>
              <a:off x="6914710" y="1079886"/>
              <a:ext cx="204089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3E70BDA-A840-453F-B840-34273DF2190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4803" y="5683739"/>
            <a:ext cx="4438961" cy="5746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913542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2024" lvl="1" indent="-192024" defTabSz="91354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2pPr>
            <a:lvl3pPr marL="457200" lvl="2" indent="-265176" defTabSz="91354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400" baseline="0">
                <a:latin typeface="+mn-lt"/>
              </a:defRPr>
            </a:lvl3pPr>
            <a:lvl4pPr marL="630936" lvl="3" indent="-155448" defTabSz="913542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4pPr>
            <a:lvl5pPr marL="749808" lvl="4" indent="-128016" defTabSz="913542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400" baseline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marL="0" lvl="1" indent="0">
              <a:spcBef>
                <a:spcPts val="133"/>
              </a:spcBef>
              <a:buNone/>
            </a:pPr>
            <a:r>
              <a:rPr lang="pt-BR" sz="1867" dirty="0"/>
              <a:t>Garantia de disponibilidade e usabilidade com transparência e segurança dos dados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291970AF-67CA-4791-8D0D-0007BA44003E}"/>
              </a:ext>
            </a:extLst>
          </p:cNvPr>
          <p:cNvSpPr>
            <a:spLocks/>
          </p:cNvSpPr>
          <p:nvPr/>
        </p:nvSpPr>
        <p:spPr bwMode="gray">
          <a:xfrm>
            <a:off x="4136921" y="1227143"/>
            <a:ext cx="3833144" cy="383314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33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5DAA4145-BA65-46D2-87D7-397FCBB1D36B}"/>
              </a:ext>
            </a:extLst>
          </p:cNvPr>
          <p:cNvSpPr>
            <a:spLocks/>
          </p:cNvSpPr>
          <p:nvPr/>
        </p:nvSpPr>
        <p:spPr bwMode="gray">
          <a:xfrm>
            <a:off x="4251331" y="1300810"/>
            <a:ext cx="3604327" cy="3604324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33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F6303D5D-608E-4A49-B1B9-178B6BD8175E}"/>
              </a:ext>
            </a:extLst>
          </p:cNvPr>
          <p:cNvCxnSpPr>
            <a:cxnSpLocks/>
          </p:cNvCxnSpPr>
          <p:nvPr/>
        </p:nvCxnSpPr>
        <p:spPr bwMode="gray">
          <a:xfrm>
            <a:off x="6710146" y="3353396"/>
            <a:ext cx="1219188" cy="6922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EC55F91-48A3-4D0C-8CB5-753594BE5D6B}"/>
              </a:ext>
            </a:extLst>
          </p:cNvPr>
          <p:cNvCxnSpPr>
            <a:cxnSpLocks/>
          </p:cNvCxnSpPr>
          <p:nvPr/>
        </p:nvCxnSpPr>
        <p:spPr bwMode="gray">
          <a:xfrm flipH="1">
            <a:off x="4255424" y="3496324"/>
            <a:ext cx="1196681" cy="6727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0EDF54D-B2F0-4227-BB4E-04224C846F57}"/>
              </a:ext>
            </a:extLst>
          </p:cNvPr>
          <p:cNvCxnSpPr>
            <a:cxnSpLocks/>
            <a:endCxn id="57" idx="0"/>
          </p:cNvCxnSpPr>
          <p:nvPr/>
        </p:nvCxnSpPr>
        <p:spPr bwMode="gray">
          <a:xfrm>
            <a:off x="6053495" y="1152489"/>
            <a:ext cx="0" cy="12774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0C0499F5-9676-4271-A9BD-26A52C3CBA1C}"/>
              </a:ext>
            </a:extLst>
          </p:cNvPr>
          <p:cNvSpPr>
            <a:spLocks/>
          </p:cNvSpPr>
          <p:nvPr/>
        </p:nvSpPr>
        <p:spPr bwMode="gray">
          <a:xfrm>
            <a:off x="5339675" y="2429895"/>
            <a:ext cx="1427639" cy="142763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33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9088" y="2928271"/>
            <a:ext cx="1288814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pt-BR" sz="2800" b="1" dirty="0"/>
              <a:t>SIAFEM</a:t>
            </a:r>
          </a:p>
        </p:txBody>
      </p:sp>
      <p:sp>
        <p:nvSpPr>
          <p:cNvPr id="43" name="Freeform 84">
            <a:extLst>
              <a:ext uri="{FF2B5EF4-FFF2-40B4-BE49-F238E27FC236}">
                <a16:creationId xmlns:a16="http://schemas.microsoft.com/office/drawing/2014/main" xmlns="" id="{484C4D03-93AB-46C6-92C7-3DE891D1DEB0}"/>
              </a:ext>
            </a:extLst>
          </p:cNvPr>
          <p:cNvSpPr>
            <a:spLocks/>
          </p:cNvSpPr>
          <p:nvPr/>
        </p:nvSpPr>
        <p:spPr bwMode="gray">
          <a:xfrm flipV="1">
            <a:off x="3928502" y="5452819"/>
            <a:ext cx="2039669" cy="193333"/>
          </a:xfrm>
          <a:custGeom>
            <a:avLst/>
            <a:gdLst>
              <a:gd name="connsiteX0" fmla="*/ 0 w 2009775"/>
              <a:gd name="connsiteY0" fmla="*/ 0 h 190500"/>
              <a:gd name="connsiteX1" fmla="*/ 1819275 w 2009775"/>
              <a:gd name="connsiteY1" fmla="*/ 0 h 190500"/>
              <a:gd name="connsiteX2" fmla="*/ 2009775 w 2009775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775" h="190500">
                <a:moveTo>
                  <a:pt x="0" y="0"/>
                </a:moveTo>
                <a:lnTo>
                  <a:pt x="1819275" y="0"/>
                </a:lnTo>
                <a:lnTo>
                  <a:pt x="2009775" y="19050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A524171-06EA-4CA5-8DB2-29FD0DE5E32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340531" y="5628345"/>
            <a:ext cx="3587971" cy="17807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9CEAE477-22C0-41D9-9CA6-76BF2B1F20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21472" y="2235956"/>
            <a:ext cx="694029" cy="58104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4D198A89-0FFE-428D-8E31-A67BB7DB5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75FA5-C509-4590-93CE-878685F65CB2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094" name="Picture 70">
            <a:extLst>
              <a:ext uri="{FF2B5EF4-FFF2-40B4-BE49-F238E27FC236}">
                <a16:creationId xmlns:a16="http://schemas.microsoft.com/office/drawing/2014/main" xmlns="" id="{7B8D6B39-45A2-4F8D-8165-D6A0BEB2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15" descr="Family with two children">
            <a:extLst>
              <a:ext uri="{FF2B5EF4-FFF2-40B4-BE49-F238E27FC236}">
                <a16:creationId xmlns:a16="http://schemas.microsoft.com/office/drawing/2014/main" xmlns="" id="{01239429-ACAE-4D9F-A323-EF2B3DACC6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488521" y="2016214"/>
            <a:ext cx="969535" cy="96953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4DD68E-706D-4651-A7E5-1986A488396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943059" y="5710323"/>
            <a:ext cx="5248941" cy="5746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913542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2024" lvl="1" indent="-192024" defTabSz="91354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2pPr>
            <a:lvl3pPr marL="457200" lvl="2" indent="-265176" defTabSz="91354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400" baseline="0">
                <a:latin typeface="+mn-lt"/>
              </a:defRPr>
            </a:lvl3pPr>
            <a:lvl4pPr marL="630936" lvl="3" indent="-155448" defTabSz="913542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4pPr>
            <a:lvl5pPr marL="749808" lvl="4" indent="-128016" defTabSz="913542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400" baseline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marL="0" lvl="1" indent="0">
              <a:spcBef>
                <a:spcPts val="133"/>
              </a:spcBef>
              <a:buNone/>
            </a:pPr>
            <a:r>
              <a:rPr lang="pt-BR" sz="1867" b="1" dirty="0"/>
              <a:t>Risco baixíssimo</a:t>
            </a:r>
            <a:r>
              <a:rPr lang="pt-BR" sz="1867" dirty="0"/>
              <a:t> </a:t>
            </a:r>
            <a:r>
              <a:rPr lang="pt-BR" sz="1867" dirty="0">
                <a:sym typeface="Wingdings" panose="05000000000000000000" pitchFamily="2" charset="2"/>
              </a:rPr>
              <a:t> Abordagem não invasiva e não disruptiva</a:t>
            </a:r>
            <a:endParaRPr lang="pt-BR" sz="1867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6558453-87AC-4C8C-8794-3BB5DBC3E022}"/>
              </a:ext>
            </a:extLst>
          </p:cNvPr>
          <p:cNvCxnSpPr>
            <a:cxnSpLocks/>
          </p:cNvCxnSpPr>
          <p:nvPr/>
        </p:nvCxnSpPr>
        <p:spPr>
          <a:xfrm>
            <a:off x="6141205" y="5671313"/>
            <a:ext cx="5850507" cy="5733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91FD078-6172-4CCF-84C3-9FFA4423F7EC}"/>
              </a:ext>
            </a:extLst>
          </p:cNvPr>
          <p:cNvCxnSpPr>
            <a:cxnSpLocks/>
          </p:cNvCxnSpPr>
          <p:nvPr/>
        </p:nvCxnSpPr>
        <p:spPr>
          <a:xfrm>
            <a:off x="5968171" y="5463628"/>
            <a:ext cx="176577" cy="203724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Graphic 7" descr="Key">
            <a:extLst>
              <a:ext uri="{FF2B5EF4-FFF2-40B4-BE49-F238E27FC236}">
                <a16:creationId xmlns:a16="http://schemas.microsoft.com/office/drawing/2014/main" xmlns="" id="{33322BA6-3796-43C6-8F68-8B1B03ABC4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531605" y="3635492"/>
            <a:ext cx="1219200" cy="1219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CEB82F7-9F45-7711-79EB-511D0C89E0E9}"/>
              </a:ext>
            </a:extLst>
          </p:cNvPr>
          <p:cNvSpPr txBox="1">
            <a:spLocks/>
          </p:cNvSpPr>
          <p:nvPr/>
        </p:nvSpPr>
        <p:spPr>
          <a:xfrm>
            <a:off x="375521" y="5293832"/>
            <a:ext cx="2986225" cy="24620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lvl="0" indent="0" defTabSz="913542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2024" lvl="1" indent="-192024" defTabSz="91354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2pPr>
            <a:lvl3pPr marL="457200" lvl="2" indent="-265176" defTabSz="91354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400" baseline="0">
                <a:latin typeface="+mn-lt"/>
              </a:defRPr>
            </a:lvl3pPr>
            <a:lvl4pPr marL="630936" lvl="3" indent="-155448" defTabSz="913542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400" baseline="0">
                <a:latin typeface="+mn-lt"/>
              </a:defRPr>
            </a:lvl4pPr>
            <a:lvl5pPr marL="749808" lvl="4" indent="-128016" defTabSz="913542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400" baseline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r>
              <a:rPr lang="pt-BR" sz="2400" b="1" dirty="0"/>
              <a:t>Segurança</a:t>
            </a:r>
            <a:endParaRPr lang="pt-BR" sz="1600" b="1" dirty="0"/>
          </a:p>
        </p:txBody>
      </p:sp>
      <p:pic>
        <p:nvPicPr>
          <p:cNvPr id="48" name="Picture 2" descr="Logotipo da Prefeitura do Município de Piracicaba">
            <a:extLst>
              <a:ext uri="{FF2B5EF4-FFF2-40B4-BE49-F238E27FC236}">
                <a16:creationId xmlns:a16="http://schemas.microsoft.com/office/drawing/2014/main" xmlns="" id="{42BD90F1-B3AA-74DD-7094-DD76290B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66" y="38078"/>
            <a:ext cx="3274574" cy="10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2233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F25AB06-072E-81D1-09A2-F4DCCAE1160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3F849E05-5A44-7D1F-8047-39AB8792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5591"/>
            <a:ext cx="7942263" cy="2655118"/>
          </a:xfrm>
        </p:spPr>
        <p:txBody>
          <a:bodyPr/>
          <a:lstStyle/>
          <a:p>
            <a:r>
              <a:rPr lang="en-US" dirty="0" err="1"/>
              <a:t>Metodologia</a:t>
            </a:r>
            <a:r>
              <a:rPr lang="en-US" dirty="0"/>
              <a:t> e </a:t>
            </a:r>
            <a:r>
              <a:rPr lang="en-US" dirty="0" err="1"/>
              <a:t>Cronograma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2190F49-9C9F-8168-ADFD-B14AFBC7C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C3043AFE-FD67-7CD2-332B-0901E41A723F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E6824002-B472-DDCE-7948-E1CA136ECBE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969AF542-E6DE-AC49-D063-8F537DD95D64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9E863A74-F4E4-4865-868A-7791F6036D7C}" type="datetime1">
              <a:rPr lang="en-US" smtClean="0"/>
              <a:pPr/>
              <a:t>6/23/2022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9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82050" y="3466773"/>
            <a:ext cx="11036335" cy="21274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17560" y="56056"/>
            <a:ext cx="10515600" cy="1325563"/>
          </a:xfrm>
        </p:spPr>
        <p:txBody>
          <a:bodyPr/>
          <a:lstStyle/>
          <a:p>
            <a:r>
              <a:rPr lang="en-US" dirty="0"/>
              <a:t>PRIME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80485" y="703937"/>
            <a:ext cx="11137899" cy="432000"/>
          </a:xfrm>
        </p:spPr>
        <p:txBody>
          <a:bodyPr/>
          <a:lstStyle/>
          <a:p>
            <a:r>
              <a:rPr lang="en-US" dirty="0" err="1"/>
              <a:t>Entrega</a:t>
            </a:r>
            <a:r>
              <a:rPr lang="en-US" dirty="0"/>
              <a:t> de valor</a:t>
            </a:r>
          </a:p>
        </p:txBody>
      </p:sp>
      <p:sp>
        <p:nvSpPr>
          <p:cNvPr id="9" name="Round Diagonal Corner Rectangle 8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27051" y="2056881"/>
            <a:ext cx="11137900" cy="3367315"/>
          </a:xfrm>
          <a:prstGeom prst="round2DiagRect">
            <a:avLst>
              <a:gd name="adj1" fmla="val 0"/>
              <a:gd name="adj2" fmla="val 0"/>
            </a:avLst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plastic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733" b="1" dirty="0">
                <a:solidFill>
                  <a:srgbClr val="000000"/>
                </a:solidFill>
              </a:rPr>
              <a:t>Prime</a:t>
            </a:r>
            <a:r>
              <a:rPr lang="en-US" sz="3733" dirty="0">
                <a:solidFill>
                  <a:srgbClr val="000000"/>
                </a:solidFill>
              </a:rPr>
              <a:t> é </a:t>
            </a:r>
            <a:r>
              <a:rPr lang="en-US" sz="3733" dirty="0" err="1">
                <a:solidFill>
                  <a:srgbClr val="000000"/>
                </a:solidFill>
              </a:rPr>
              <a:t>uma</a:t>
            </a:r>
            <a:r>
              <a:rPr lang="en-US" sz="3733" dirty="0">
                <a:solidFill>
                  <a:srgbClr val="000000"/>
                </a:solidFill>
              </a:rPr>
              <a:t>  </a:t>
            </a:r>
            <a:r>
              <a:rPr lang="en-US" sz="3733">
                <a:solidFill>
                  <a:srgbClr val="000000"/>
                </a:solidFill>
              </a:rPr>
              <a:t/>
            </a:r>
            <a:br>
              <a:rPr lang="en-US" sz="3733">
                <a:solidFill>
                  <a:srgbClr val="000000"/>
                </a:solidFill>
              </a:rPr>
            </a:br>
            <a:r>
              <a:rPr lang="en-US" sz="8800" b="1">
                <a:solidFill>
                  <a:schemeClr val="accent1"/>
                </a:solidFill>
              </a:rPr>
              <a:t>METODOLOGIA</a:t>
            </a:r>
            <a:r>
              <a:rPr lang="en-US" sz="880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de </a:t>
            </a:r>
            <a:r>
              <a:rPr lang="en-US" sz="3200" dirty="0" err="1">
                <a:solidFill>
                  <a:srgbClr val="000000"/>
                </a:solidFill>
              </a:rPr>
              <a:t>implementação</a:t>
            </a:r>
            <a:r>
              <a:rPr lang="en-US" sz="3200" dirty="0">
                <a:solidFill>
                  <a:srgbClr val="000000"/>
                </a:solidFill>
              </a:rPr>
              <a:t> para </a:t>
            </a:r>
            <a:r>
              <a:rPr lang="en-US" sz="3200" dirty="0" err="1">
                <a:solidFill>
                  <a:srgbClr val="000000"/>
                </a:solidFill>
              </a:rPr>
              <a:t>gerar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2667" b="1" dirty="0" err="1">
                <a:solidFill>
                  <a:schemeClr val="accent6"/>
                </a:solidFill>
              </a:rPr>
              <a:t>máximo</a:t>
            </a:r>
            <a:r>
              <a:rPr lang="en-US" sz="2667" b="1" dirty="0">
                <a:solidFill>
                  <a:schemeClr val="accent6"/>
                </a:solidFill>
              </a:rPr>
              <a:t> de valor </a:t>
            </a:r>
            <a:r>
              <a:rPr lang="en-US" sz="2667" b="1" dirty="0">
                <a:solidFill>
                  <a:srgbClr val="000000"/>
                </a:solidFill>
              </a:rPr>
              <a:t>no </a:t>
            </a:r>
            <a:r>
              <a:rPr lang="en-US" sz="2667" b="1" dirty="0" err="1">
                <a:solidFill>
                  <a:srgbClr val="000000"/>
                </a:solidFill>
              </a:rPr>
              <a:t>uso</a:t>
            </a:r>
            <a:r>
              <a:rPr lang="en-US" sz="2667" b="1" dirty="0">
                <a:solidFill>
                  <a:srgbClr val="000000"/>
                </a:solidFill>
              </a:rPr>
              <a:t> dos </a:t>
            </a:r>
            <a:r>
              <a:rPr lang="en-US" sz="2667" b="1" dirty="0" err="1">
                <a:solidFill>
                  <a:srgbClr val="000000"/>
                </a:solidFill>
              </a:rPr>
              <a:t>nossos</a:t>
            </a:r>
            <a:r>
              <a:rPr lang="en-US" sz="2667" b="1" dirty="0">
                <a:solidFill>
                  <a:srgbClr val="000000"/>
                </a:solidFill>
              </a:rPr>
              <a:t> </a:t>
            </a:r>
            <a:r>
              <a:rPr lang="en-US" sz="2667" b="1" dirty="0" err="1">
                <a:solidFill>
                  <a:srgbClr val="000000"/>
                </a:solidFill>
              </a:rPr>
              <a:t>produtos</a:t>
            </a:r>
            <a:endParaRPr lang="en-US" sz="2667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M:\int\00_New_Branding_2015\15_Prime_Logos\PRIME_Logos_jpg-rgb\PRIMEbySAG_rgb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806" y="1098196"/>
            <a:ext cx="1732281" cy="8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>
            <p:custDataLst>
              <p:tags r:id="rId7"/>
            </p:custDataLst>
          </p:nvPr>
        </p:nvGrpSpPr>
        <p:grpSpPr>
          <a:xfrm>
            <a:off x="518758" y="2056881"/>
            <a:ext cx="11137900" cy="3458547"/>
            <a:chOff x="395288" y="2351604"/>
            <a:chExt cx="4058524" cy="167922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5288" y="2351604"/>
              <a:ext cx="4058524" cy="0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5288" y="4030824"/>
              <a:ext cx="4058524" cy="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8E343A22-39BE-4C29-82DE-C8D293602A40}"/>
              </a:ext>
            </a:extLst>
          </p:cNvPr>
          <p:cNvSpPr txBox="1">
            <a:spLocks/>
          </p:cNvSpPr>
          <p:nvPr/>
        </p:nvSpPr>
        <p:spPr>
          <a:xfrm>
            <a:off x="666951" y="6563676"/>
            <a:ext cx="6229637" cy="2029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© 2020 Software AG. All rights reserved. For internal use only and for Software AG Partners.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27492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27053" y="3021760"/>
            <a:ext cx="546112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192013" y="3021760"/>
            <a:ext cx="546112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27053" y="4530649"/>
            <a:ext cx="546112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9596" y="2089684"/>
            <a:ext cx="2502195" cy="2502195"/>
          </a:xfrm>
          <a:prstGeom prst="ellipse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17560" y="41556"/>
            <a:ext cx="10515600" cy="1325563"/>
          </a:xfrm>
        </p:spPr>
        <p:txBody>
          <a:bodyPr/>
          <a:lstStyle/>
          <a:p>
            <a:r>
              <a:rPr lang="en-US" dirty="0"/>
              <a:t>PROFESSIONAL SERVICES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36541" y="706492"/>
            <a:ext cx="11137899" cy="432000"/>
          </a:xfrm>
        </p:spPr>
        <p:txBody>
          <a:bodyPr/>
          <a:lstStyle/>
          <a:p>
            <a:r>
              <a:rPr lang="en-US" dirty="0" err="1"/>
              <a:t>Equipe</a:t>
            </a:r>
            <a:r>
              <a:rPr lang="en-US" dirty="0"/>
              <a:t> de </a:t>
            </a:r>
            <a:r>
              <a:rPr lang="en-US" dirty="0" err="1"/>
              <a:t>Serviços</a:t>
            </a:r>
            <a:endParaRPr lang="de-DE" dirty="0"/>
          </a:p>
        </p:txBody>
      </p:sp>
      <p:sp>
        <p:nvSpPr>
          <p:cNvPr id="18" name="Textplatzhalt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27052" y="1509186"/>
            <a:ext cx="4560949" cy="15097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lvl="0" indent="0">
              <a:lnSpc>
                <a:spcPct val="90000"/>
              </a:lnSpc>
              <a:spcBef>
                <a:spcPts val="750"/>
              </a:spcBef>
              <a:buFontTx/>
              <a:buNone/>
              <a:defRPr sz="1800"/>
            </a:lvl1pPr>
            <a:lvl2pPr marL="180000" lvl="1" indent="-180000">
              <a:lnSpc>
                <a:spcPct val="100000"/>
              </a:lnSpc>
              <a:spcBef>
                <a:spcPts val="432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399600" lvl="2" indent="-216000">
              <a:lnSpc>
                <a:spcPct val="100000"/>
              </a:lnSpc>
              <a:spcBef>
                <a:spcPts val="38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600"/>
            </a:lvl3pPr>
            <a:lvl4pPr marL="583200" lvl="3" indent="-180000">
              <a:lnSpc>
                <a:spcPct val="100000"/>
              </a:lnSpc>
              <a:spcBef>
                <a:spcPts val="34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763200" lvl="4" indent="-180000">
              <a:lnSpc>
                <a:spcPct val="100000"/>
              </a:lnSpc>
              <a:spcBef>
                <a:spcPts val="29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200" baseline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lvl="1" indent="0">
              <a:buNone/>
            </a:pPr>
            <a:r>
              <a:rPr lang="de-DE" sz="2133" b="1" dirty="0" err="1"/>
              <a:t>Planejamento</a:t>
            </a:r>
            <a:endParaRPr lang="de-DE" sz="2133" b="1" dirty="0"/>
          </a:p>
          <a:p>
            <a:pPr marL="0" lvl="1" indent="0">
              <a:buNone/>
            </a:pPr>
            <a:r>
              <a:rPr lang="de-DE" sz="2133" b="1" dirty="0"/>
              <a:t>Acompanhamento de</a:t>
            </a:r>
          </a:p>
          <a:p>
            <a:pPr marL="0" lvl="1" indent="0">
              <a:buNone/>
            </a:pPr>
            <a:r>
              <a:rPr lang="de-DE" sz="2133" b="1" dirty="0" err="1"/>
              <a:t>Projeto</a:t>
            </a:r>
            <a:endParaRPr lang="de-DE" sz="2133" b="1" dirty="0"/>
          </a:p>
        </p:txBody>
      </p:sp>
      <p:sp>
        <p:nvSpPr>
          <p:cNvPr id="20" name="Textplatzhalt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104003" y="1509184"/>
            <a:ext cx="4560949" cy="15014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lvl="0" indent="0">
              <a:lnSpc>
                <a:spcPct val="90000"/>
              </a:lnSpc>
              <a:spcBef>
                <a:spcPts val="750"/>
              </a:spcBef>
              <a:buFontTx/>
              <a:buNone/>
              <a:defRPr sz="1800"/>
            </a:lvl1pPr>
            <a:lvl2pPr marL="180000" lvl="1" indent="-180000">
              <a:lnSpc>
                <a:spcPct val="100000"/>
              </a:lnSpc>
              <a:spcBef>
                <a:spcPts val="432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399600" lvl="2" indent="-216000">
              <a:lnSpc>
                <a:spcPct val="100000"/>
              </a:lnSpc>
              <a:spcBef>
                <a:spcPts val="38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600"/>
            </a:lvl3pPr>
            <a:lvl4pPr marL="583200" lvl="3" indent="-180000">
              <a:lnSpc>
                <a:spcPct val="100000"/>
              </a:lnSpc>
              <a:spcBef>
                <a:spcPts val="34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763200" lvl="4" indent="-180000">
              <a:lnSpc>
                <a:spcPct val="100000"/>
              </a:lnSpc>
              <a:spcBef>
                <a:spcPts val="29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200" baseline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lvl="1" indent="0" algn="r">
              <a:buNone/>
            </a:pPr>
            <a:r>
              <a:rPr lang="de-DE" sz="2133" b="1" dirty="0" err="1"/>
              <a:t>Modernização</a:t>
            </a:r>
            <a:r>
              <a:rPr lang="de-DE" sz="2133" b="1" dirty="0"/>
              <a:t> </a:t>
            </a:r>
          </a:p>
          <a:p>
            <a:pPr marL="0" lvl="1" indent="0" algn="r">
              <a:buNone/>
            </a:pPr>
            <a:r>
              <a:rPr lang="de-DE" sz="2133" b="1" dirty="0" err="1"/>
              <a:t>Tecnológica</a:t>
            </a:r>
            <a:endParaRPr lang="de-DE" sz="2133" b="1" dirty="0"/>
          </a:p>
        </p:txBody>
      </p:sp>
      <p:sp>
        <p:nvSpPr>
          <p:cNvPr id="42" name="Textplatzhalter 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27052" y="3010679"/>
            <a:ext cx="4560949" cy="15094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lvl="0" indent="0">
              <a:lnSpc>
                <a:spcPct val="90000"/>
              </a:lnSpc>
              <a:spcBef>
                <a:spcPts val="750"/>
              </a:spcBef>
              <a:buFontTx/>
              <a:buNone/>
              <a:defRPr sz="1800"/>
            </a:lvl1pPr>
            <a:lvl2pPr marL="180000" lvl="1" indent="-180000">
              <a:lnSpc>
                <a:spcPct val="100000"/>
              </a:lnSpc>
              <a:spcBef>
                <a:spcPts val="432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399600" lvl="2" indent="-216000">
              <a:lnSpc>
                <a:spcPct val="100000"/>
              </a:lnSpc>
              <a:spcBef>
                <a:spcPts val="38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600"/>
            </a:lvl3pPr>
            <a:lvl4pPr marL="583200" lvl="3" indent="-180000">
              <a:lnSpc>
                <a:spcPct val="100000"/>
              </a:lnSpc>
              <a:spcBef>
                <a:spcPts val="34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763200" lvl="4" indent="-180000">
              <a:lnSpc>
                <a:spcPct val="100000"/>
              </a:lnSpc>
              <a:spcBef>
                <a:spcPts val="29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200" baseline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lvl="1" indent="0">
              <a:buNone/>
            </a:pPr>
            <a:r>
              <a:rPr lang="de-DE" sz="2133" b="1" dirty="0" err="1"/>
              <a:t>Implementação</a:t>
            </a:r>
            <a:r>
              <a:rPr lang="de-DE" sz="2133" b="1" dirty="0"/>
              <a:t> &amp; </a:t>
            </a:r>
            <a:br>
              <a:rPr lang="de-DE" sz="2133" b="1" dirty="0"/>
            </a:br>
            <a:r>
              <a:rPr lang="de-DE" sz="2133" b="1" dirty="0"/>
              <a:t>Upgrades </a:t>
            </a:r>
            <a:r>
              <a:rPr lang="de-DE" sz="2133" b="1" dirty="0" err="1"/>
              <a:t>Produtos</a:t>
            </a:r>
            <a:endParaRPr lang="de-DE" sz="2133" b="1" dirty="0"/>
          </a:p>
          <a:p>
            <a:pPr marL="0" lvl="1" indent="0">
              <a:buNone/>
            </a:pPr>
            <a:r>
              <a:rPr lang="de-DE" sz="2133" b="1" dirty="0"/>
              <a:t>Software AG</a:t>
            </a:r>
          </a:p>
        </p:txBody>
      </p:sp>
      <p:sp>
        <p:nvSpPr>
          <p:cNvPr id="46" name="Textplatzhalter 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7104003" y="3010679"/>
            <a:ext cx="4560949" cy="15094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lvl="0" indent="0">
              <a:lnSpc>
                <a:spcPct val="90000"/>
              </a:lnSpc>
              <a:spcBef>
                <a:spcPts val="750"/>
              </a:spcBef>
              <a:buFontTx/>
              <a:buNone/>
              <a:defRPr sz="1800"/>
            </a:lvl1pPr>
            <a:lvl2pPr marL="180000" lvl="1" indent="-180000">
              <a:lnSpc>
                <a:spcPct val="100000"/>
              </a:lnSpc>
              <a:spcBef>
                <a:spcPts val="432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399600" lvl="2" indent="-216000">
              <a:lnSpc>
                <a:spcPct val="100000"/>
              </a:lnSpc>
              <a:spcBef>
                <a:spcPts val="38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600"/>
            </a:lvl3pPr>
            <a:lvl4pPr marL="583200" lvl="3" indent="-180000">
              <a:lnSpc>
                <a:spcPct val="100000"/>
              </a:lnSpc>
              <a:spcBef>
                <a:spcPts val="34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763200" lvl="4" indent="-180000">
              <a:lnSpc>
                <a:spcPct val="100000"/>
              </a:lnSpc>
              <a:spcBef>
                <a:spcPts val="29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200" baseline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lvl="1" indent="0" algn="r">
              <a:buNone/>
            </a:pPr>
            <a:r>
              <a:rPr lang="de-DE" sz="2133" b="1" dirty="0"/>
              <a:t>Suporte</a:t>
            </a:r>
          </a:p>
          <a:p>
            <a:pPr marL="0" lvl="1" indent="0" algn="r">
              <a:buNone/>
            </a:pPr>
            <a:r>
              <a:rPr lang="de-DE" sz="2133" b="1" dirty="0"/>
              <a:t> </a:t>
            </a:r>
            <a:r>
              <a:rPr lang="de-DE" sz="2133" b="1" dirty="0" err="1"/>
              <a:t>Pós</a:t>
            </a:r>
            <a:r>
              <a:rPr lang="de-DE" sz="2133" b="1" dirty="0"/>
              <a:t> </a:t>
            </a:r>
            <a:r>
              <a:rPr lang="de-DE" sz="2133" b="1" dirty="0" err="1"/>
              <a:t>Produção</a:t>
            </a:r>
            <a:endParaRPr lang="de-DE" sz="2133" b="1" dirty="0"/>
          </a:p>
        </p:txBody>
      </p:sp>
      <p:pic>
        <p:nvPicPr>
          <p:cNvPr id="25" name="Grafik 8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268" y="3253453"/>
            <a:ext cx="960000" cy="960000"/>
          </a:xfrm>
          <a:prstGeom prst="rect">
            <a:avLst/>
          </a:prstGeom>
        </p:spPr>
      </p:pic>
      <p:pic>
        <p:nvPicPr>
          <p:cNvPr id="27" name="Grafik 15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026" y="3309430"/>
            <a:ext cx="1071881" cy="922468"/>
          </a:xfrm>
          <a:prstGeom prst="rect">
            <a:avLst/>
          </a:prstGeom>
        </p:spPr>
      </p:pic>
      <p:pic>
        <p:nvPicPr>
          <p:cNvPr id="30" name="Grafik 15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993" y="1889357"/>
            <a:ext cx="960000" cy="1006780"/>
          </a:xfrm>
          <a:prstGeom prst="rect">
            <a:avLst/>
          </a:prstGeom>
        </p:spPr>
      </p:pic>
      <p:pic>
        <p:nvPicPr>
          <p:cNvPr id="31" name="Grafik 105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495" y="1716033"/>
            <a:ext cx="960000" cy="960000"/>
          </a:xfrm>
          <a:prstGeom prst="rect">
            <a:avLst/>
          </a:prstGeom>
        </p:spPr>
      </p:pic>
      <p:cxnSp>
        <p:nvCxnSpPr>
          <p:cNvPr id="53" name="Straight Connector 52"/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6192013" y="4519565"/>
            <a:ext cx="546112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379841" y="4875240"/>
            <a:ext cx="5461129" cy="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6466284" y="4875240"/>
            <a:ext cx="5461129" cy="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>
            <a:spLocks/>
          </p:cNvSpPr>
          <p:nvPr>
            <p:custDataLst>
              <p:tags r:id="rId19"/>
            </p:custDataLst>
          </p:nvPr>
        </p:nvSpPr>
        <p:spPr>
          <a:xfrm>
            <a:off x="5294627" y="2468053"/>
            <a:ext cx="1711603" cy="1711603"/>
          </a:xfrm>
          <a:prstGeom prst="ellipse">
            <a:avLst/>
          </a:prstGeom>
          <a:noFill/>
          <a:ln w="1016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2133" b="1" dirty="0" err="1">
                <a:solidFill>
                  <a:schemeClr val="bg1"/>
                </a:solidFill>
                <a:cs typeface="Segoe UI Semibold" panose="020B0702040204020203" pitchFamily="34" charset="0"/>
              </a:rPr>
              <a:t>Nossos</a:t>
            </a:r>
            <a:endParaRPr lang="en-GB" sz="2133" b="1" dirty="0">
              <a:solidFill>
                <a:schemeClr val="bg1"/>
              </a:solidFill>
              <a:cs typeface="Segoe UI Semibold" panose="020B0702040204020203" pitchFamily="34" charset="0"/>
            </a:endParaRPr>
          </a:p>
          <a:p>
            <a:pPr algn="ctr"/>
            <a:r>
              <a:rPr lang="en-GB" sz="2133" b="1" dirty="0" err="1">
                <a:solidFill>
                  <a:schemeClr val="bg1"/>
                </a:solidFill>
                <a:cs typeface="Segoe UI Semibold" panose="020B0702040204020203" pitchFamily="34" charset="0"/>
              </a:rPr>
              <a:t>Serviços</a:t>
            </a:r>
            <a:endParaRPr lang="en-GB" sz="2133" b="1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cxnSp>
        <p:nvCxnSpPr>
          <p:cNvPr id="29" name="Straight Connector 28"/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527052" y="1543048"/>
            <a:ext cx="5411365" cy="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6238263" y="1543048"/>
            <a:ext cx="54113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xmlns="" id="{EE7774AA-867B-43AA-B083-D7286F4F08B8}"/>
              </a:ext>
            </a:extLst>
          </p:cNvPr>
          <p:cNvSpPr txBox="1">
            <a:spLocks/>
          </p:cNvSpPr>
          <p:nvPr/>
        </p:nvSpPr>
        <p:spPr>
          <a:xfrm>
            <a:off x="666951" y="6563676"/>
            <a:ext cx="6229637" cy="2029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© 2020 Software AG. All rights reserved. For internal use only and for Software AG Partners.</a:t>
            </a:r>
          </a:p>
        </p:txBody>
      </p:sp>
      <p:grpSp>
        <p:nvGrpSpPr>
          <p:cNvPr id="34" name="Agrupar 36">
            <a:extLst>
              <a:ext uri="{FF2B5EF4-FFF2-40B4-BE49-F238E27FC236}">
                <a16:creationId xmlns:a16="http://schemas.microsoft.com/office/drawing/2014/main" xmlns="" id="{40557651-C850-5984-FCCC-EC0EF122319E}"/>
              </a:ext>
            </a:extLst>
          </p:cNvPr>
          <p:cNvGrpSpPr/>
          <p:nvPr/>
        </p:nvGrpSpPr>
        <p:grpSpPr>
          <a:xfrm>
            <a:off x="3676025" y="5194700"/>
            <a:ext cx="1853020" cy="1100891"/>
            <a:chOff x="4060809" y="970054"/>
            <a:chExt cx="998400" cy="825668"/>
          </a:xfrm>
        </p:grpSpPr>
        <p:pic>
          <p:nvPicPr>
            <p:cNvPr id="35" name="Google Shape;1431;p168">
              <a:extLst>
                <a:ext uri="{FF2B5EF4-FFF2-40B4-BE49-F238E27FC236}">
                  <a16:creationId xmlns:a16="http://schemas.microsoft.com/office/drawing/2014/main" xmlns="" id="{734B1E1B-9CE5-FF90-6D7F-D4DF0F8C5853}"/>
                </a:ext>
              </a:extLst>
            </p:cNvPr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4324584" y="970054"/>
              <a:ext cx="549600" cy="54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1437;p168">
              <a:extLst>
                <a:ext uri="{FF2B5EF4-FFF2-40B4-BE49-F238E27FC236}">
                  <a16:creationId xmlns:a16="http://schemas.microsoft.com/office/drawing/2014/main" xmlns="" id="{89D55885-33E9-DFBD-AFDA-33F9F4117EBA}"/>
                </a:ext>
              </a:extLst>
            </p:cNvPr>
            <p:cNvSpPr txBox="1"/>
            <p:nvPr/>
          </p:nvSpPr>
          <p:spPr>
            <a:xfrm>
              <a:off x="4060809" y="1472022"/>
              <a:ext cx="9984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b="1" dirty="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Emmanuel Filho</a:t>
              </a:r>
              <a:endParaRPr b="1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pt-BR" sz="1400" b="1" dirty="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Coordenador</a:t>
              </a:r>
              <a:endParaRPr sz="1400" b="1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pic>
        <p:nvPicPr>
          <p:cNvPr id="56" name="Google Shape;1457;p168">
            <a:extLst>
              <a:ext uri="{FF2B5EF4-FFF2-40B4-BE49-F238E27FC236}">
                <a16:creationId xmlns:a16="http://schemas.microsoft.com/office/drawing/2014/main" xmlns="" id="{ABBFCE5A-5C15-7799-9C13-4988779E711F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 t="50399" r="48429" b="-4"/>
          <a:stretch/>
        </p:blipFill>
        <p:spPr>
          <a:xfrm>
            <a:off x="7132025" y="5039438"/>
            <a:ext cx="1003433" cy="9652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7" name="Google Shape;1455;p168">
            <a:extLst>
              <a:ext uri="{FF2B5EF4-FFF2-40B4-BE49-F238E27FC236}">
                <a16:creationId xmlns:a16="http://schemas.microsoft.com/office/drawing/2014/main" xmlns="" id="{3DC64DE7-E184-E4A7-212A-CAD96E537952}"/>
              </a:ext>
            </a:extLst>
          </p:cNvPr>
          <p:cNvSpPr txBox="1"/>
          <p:nvPr/>
        </p:nvSpPr>
        <p:spPr>
          <a:xfrm>
            <a:off x="6514144" y="5817603"/>
            <a:ext cx="2163200" cy="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467" b="1" dirty="0">
                <a:latin typeface="Titillium Web"/>
                <a:ea typeface="Titillium Web"/>
                <a:cs typeface="Titillium Web"/>
                <a:sym typeface="Titillium Web"/>
              </a:rPr>
              <a:t>Marcelo Miranda</a:t>
            </a:r>
            <a:endParaRPr sz="1467" b="1" dirty="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r>
              <a:rPr lang="en-US" sz="1333" b="1" dirty="0" err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Especialista</a:t>
            </a:r>
            <a:r>
              <a:rPr lang="en-US" sz="1333" b="1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333" b="1" dirty="0" err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Adaba</a:t>
            </a:r>
            <a:endParaRPr sz="1333" b="1" dirty="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endParaRPr sz="1333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8" name="Google Shape;1457;p168">
            <a:extLst>
              <a:ext uri="{FF2B5EF4-FFF2-40B4-BE49-F238E27FC236}">
                <a16:creationId xmlns:a16="http://schemas.microsoft.com/office/drawing/2014/main" xmlns="" id="{BD02CA07-C8A5-14EE-ADD2-79DE324AE285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 t="50399" r="48429" b="-4"/>
          <a:stretch/>
        </p:blipFill>
        <p:spPr>
          <a:xfrm>
            <a:off x="8907032" y="5057304"/>
            <a:ext cx="1003433" cy="9652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9" name="Google Shape;1455;p168">
            <a:extLst>
              <a:ext uri="{FF2B5EF4-FFF2-40B4-BE49-F238E27FC236}">
                <a16:creationId xmlns:a16="http://schemas.microsoft.com/office/drawing/2014/main" xmlns="" id="{4ADB0E41-1CF4-7398-B570-FDFC6F4CEF79}"/>
              </a:ext>
            </a:extLst>
          </p:cNvPr>
          <p:cNvSpPr txBox="1"/>
          <p:nvPr/>
        </p:nvSpPr>
        <p:spPr>
          <a:xfrm>
            <a:off x="8353573" y="5797389"/>
            <a:ext cx="2163200" cy="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467" b="1" dirty="0">
                <a:latin typeface="Titillium Web"/>
                <a:ea typeface="Titillium Web"/>
                <a:cs typeface="Titillium Web"/>
                <a:sym typeface="Titillium Web"/>
              </a:rPr>
              <a:t>Rafael Miranda</a:t>
            </a:r>
            <a:endParaRPr sz="1467" b="1" dirty="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r>
              <a:rPr lang="en-US" sz="1333" b="1" dirty="0" err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Especialista</a:t>
            </a:r>
            <a:r>
              <a:rPr lang="en-US" sz="1333" b="1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Natural</a:t>
            </a:r>
            <a:endParaRPr sz="1333" b="1" dirty="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endParaRPr sz="1333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0" name="Google Shape;1457;p168">
            <a:extLst>
              <a:ext uri="{FF2B5EF4-FFF2-40B4-BE49-F238E27FC236}">
                <a16:creationId xmlns:a16="http://schemas.microsoft.com/office/drawing/2014/main" xmlns="" id="{C7D112C1-8088-151B-FD76-4CDE33F2FA80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 t="50399" r="48429" b="-4"/>
          <a:stretch/>
        </p:blipFill>
        <p:spPr>
          <a:xfrm>
            <a:off x="10568514" y="5078490"/>
            <a:ext cx="1003433" cy="9652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1" name="Google Shape;1455;p168">
            <a:extLst>
              <a:ext uri="{FF2B5EF4-FFF2-40B4-BE49-F238E27FC236}">
                <a16:creationId xmlns:a16="http://schemas.microsoft.com/office/drawing/2014/main" xmlns="" id="{CA3E8264-0E5E-80F4-67F5-B36D9FCD5165}"/>
              </a:ext>
            </a:extLst>
          </p:cNvPr>
          <p:cNvSpPr txBox="1"/>
          <p:nvPr/>
        </p:nvSpPr>
        <p:spPr>
          <a:xfrm>
            <a:off x="10028800" y="5796607"/>
            <a:ext cx="2163200" cy="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467" b="1" dirty="0">
                <a:latin typeface="Titillium Web"/>
                <a:ea typeface="Titillium Web"/>
                <a:cs typeface="Titillium Web"/>
                <a:sym typeface="Titillium Web"/>
              </a:rPr>
              <a:t>Lucas Leite</a:t>
            </a:r>
            <a:endParaRPr sz="1467" b="1" dirty="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r>
              <a:rPr lang="en-US" sz="1333" b="1" dirty="0" err="1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Especialista</a:t>
            </a:r>
            <a:r>
              <a:rPr lang="en-US" sz="1333" b="1" dirty="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API</a:t>
            </a:r>
            <a:endParaRPr sz="1333" b="1" dirty="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/>
            <a:endParaRPr sz="1333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xmlns="" id="{FB2096DE-27C7-A808-5E92-ECA5E837E087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98328" y="4967447"/>
            <a:ext cx="4560949" cy="15097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lvl="0" indent="0">
              <a:lnSpc>
                <a:spcPct val="90000"/>
              </a:lnSpc>
              <a:spcBef>
                <a:spcPts val="750"/>
              </a:spcBef>
              <a:buFontTx/>
              <a:buNone/>
              <a:defRPr sz="1800"/>
            </a:lvl1pPr>
            <a:lvl2pPr marL="180000" lvl="1" indent="-180000">
              <a:lnSpc>
                <a:spcPct val="100000"/>
              </a:lnSpc>
              <a:spcBef>
                <a:spcPts val="432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399600" lvl="2" indent="-216000">
              <a:lnSpc>
                <a:spcPct val="100000"/>
              </a:lnSpc>
              <a:spcBef>
                <a:spcPts val="38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600"/>
            </a:lvl3pPr>
            <a:lvl4pPr marL="583200" lvl="3" indent="-180000">
              <a:lnSpc>
                <a:spcPct val="100000"/>
              </a:lnSpc>
              <a:spcBef>
                <a:spcPts val="34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763200" lvl="4" indent="-180000">
              <a:lnSpc>
                <a:spcPct val="100000"/>
              </a:lnSpc>
              <a:spcBef>
                <a:spcPts val="29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defRPr sz="1200" baseline="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lvl="1" indent="0">
              <a:buNone/>
            </a:pPr>
            <a:r>
              <a:rPr lang="de-DE" sz="2133" b="1" dirty="0"/>
              <a:t>Equipe 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6296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BBFCF-03CB-5DED-FCD1-457CE926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2022 Software AG.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467858-F070-9CE9-1798-C1109C3C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84AA-2C76-4AF1-8502-73D25D47F37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3660D6FE-F6DB-5211-5452-9BE00F25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78AD-8142-47A8-9B5F-C135E3C2C195}" type="datetime1">
              <a:rPr lang="en-US" smtClean="0"/>
              <a:pPr/>
              <a:t>6/23/2022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78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/////wQAMw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9JDljU/PhpEmFUl5ZWCyGEFAAAAAAADAAAAAAADAAAAAwADAAAAAAADAAAAAwADAAIA////////BAAAAAMAEAALkruFkLriG0enhO1h8VkO1QUAAAABAAMAAAACAAMAAAABAAMAAAAC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gEDAAAAAwD///////8lAAZMaW5rZWRTaGFwZVByZXNlbnRhdGlvblNldHRpbmdzRGF0YV8wBQAAAAEABAAAAAAABAAAAAIA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NJDljU/PhpEmFUl5ZWCyGEDRGF0YQAbAAAABExpbmtlZFNoYXBlRGF0YQAFAAAAAAACTmFtZQAZAAAATGlua2VkU2hhcGVzRGF0YVByb3BlcnR5ABBWZXJzaW9uAAAAAAAJTGFzdFdyaXRlAMVHDqp3AQAAAAEA/////50AnQAAAAVfaWQAEAAAAASSu4WQuuIbR6eE7WHxWQ7VA0RhdGEAKgAAAAhQcmVzZW50YXRpb25TY2FubmVkRm9yTGlua2VkU2hhcGVzAAEAAk5hbWUAJAAAAExpbmtlZFNoYXBlUHJlc2VudGF0aW9uU2V0dGluZ3NEYXRhABBWZXJzaW9uAAAAAAAJTGFzdFdyaXRlACNIDqp3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INFINEON_CATEGORY" val="{&quot;CategoryList&quot;:[],&quot;CategoryDictionary&quot;:{}}"/>
  <p:tag name="MIO_PRESENTATION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7e13b637-b634-4ecc-8b79-0a544c1f8d6f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ff4da000-b190-4c34-91ce-85738df3ef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b87744e2-406d-434f-83e4-d61ea87470cc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e5be35e4-f235-4ae2-8be4-912ec70a242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641dd511-5e66-494e-823a-efdb639899d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0648e37c-1d77-4533-b178-a7e1dad7b09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4c83e727-f0c5-465b-b17a-d3eb703040b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6,25"/>
  <p:tag name="LEFT" val="30,66646"/>
  <p:tag name="WIDTH" val="648"/>
  <p:tag name="HEIGHT" val="33,7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  <p:tag name="TOP" val="43,74221"/>
  <p:tag name="LEFT" val="30,56457"/>
  <p:tag name="WIDTH" val="647,433"/>
  <p:tag name="HEIGHT" val="34,5826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cf3f21cd-83c7-4ae5-8b62-c209f6766e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c0747a33-a97d-4a31-a6ab-a118b82e88c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dce185fe-3744-49d2-b810-b96054e71c3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131d57e1-03d2-4a7e-8f6d-7998436c70f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3c1fdc3b-6af4-4b0c-a128-ed60517b5be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17f80dd1-8ed9-4fdb-9152-8aa2464d33c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d9c78541-a8ef-431e-b9c4-4eb8d61bf7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001b12d1-9a5e-4bf2-b7fe-81b54affbcf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425703bc-b4bd-460e-8f8b-93e4d2eb0a2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a586b39a-f1b0-4ddd-8a4a-d930b751a2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10400cec-f944-47bb-882e-f5f83a14d2c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a4ca0bce-eb35-4b45-a868-cd2b4e20fe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9cb2c4c3-87bb-4877-8c04-0312aad7230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69200c7e-8057-4606-8a6d-6b7e934348f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cf3f21cd-83c7-4ae5-8b62-c209f6766e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dditional grid lines (5/10 contents);"/>
  <p:tag name="MIO_USER_INPUT_OPTIONAL" val=" "/>
  <p:tag name="MIO_USER_INPUT_FIXED" val="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dditional grid lines (2/3/4/6/12 contents);"/>
  <p:tag name="MIO_USER_INPUT_OPTIONAL" val=" "/>
  <p:tag name="MIO_USER_INPUT_FIXED" val="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Grid Support;"/>
  <p:tag name="MIO_USER_INPUT_OPTIONAL" val=" "/>
  <p:tag name="MIO_USER_INPUT_FIXED" val="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EKGUID" val="e746a57e-2a84-4a0c-ae3d-5e0e53a112c1"/>
  <p:tag name="MIO_UPDATE" val="True"/>
  <p:tag name="MIO_DBID" val="0F45B44C-9BC7-4D85-81C4-7155EE70A7B9"/>
  <p:tag name="MIO_OBJECTNAME" val="Software AG - Starter Set"/>
  <p:tag name="MIO_FALLBACK_LAYOUT" val="5"/>
  <p:tag name="MIO_SHOW_DATE" val="False"/>
  <p:tag name="MIO_SHOW_FOOTER" val="True"/>
  <p:tag name="MIO_SHOW_PAGENUMBER" val="True"/>
  <p:tag name="MIO_AVOID_BLANK_LAYOUT" val="False"/>
  <p:tag name="MIO_CD_LAYOUT_VALID_AREA" val="False"/>
  <p:tag name="MIO_EMBED_FONT" val="False"/>
  <p:tag name="MIO_MATCH_COLOR_SCHEME" val="True"/>
  <p:tag name="MIO_NUMBER_OF_VALID_LAYOUTS" val="16"/>
  <p:tag name="MIO_VERSION" val="05.05.2022 14:29:07"/>
  <p:tag name="MIO_LASTDOWNLOADED" val="06.05.2022 12:55:03.403"/>
  <p:tag name="MIO_CDID" val="9f882b0b-d1b4-48cb-bfe5-c5c56132e96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TEXT" val="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Grid Support;"/>
  <p:tag name="MIO_USER_INPUT_OPTIONAL" val=" "/>
  <p:tag name="MIO_USER_INPUT_FIXED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Flight Mode (hide logos);"/>
  <p:tag name="MIO_USER_INPUT_OPTIONAL" val=" "/>
  <p:tag name="MIO_USER_INPUT_FIXED" val=" 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a3bde249-a653-4277-b7f7-52bd460dd7c7"/>
  <p:tag name="MIO_EKGUID" val="c864d705-b6ed-4d35-bd4f-88470bab0aea"/>
  <p:tag name="MIO_UPDATE" val="True"/>
  <p:tag name="MIO_VERSION" val="17.03.2022 11:05:38"/>
  <p:tag name="MIO_DBID" val="0F45B44C-9BC7-4D85-81C4-7155EE70A7B9"/>
  <p:tag name="MIO_LASTDOWNLOADED" val="06.05.2022 12:56:25.776"/>
  <p:tag name="MIO_OBJECTNAME" val="Pulse Core-light 02"/>
  <p:tag name="MIO_LASTEDITORNAME" val="Philipp Ker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pRpELCTza_xABj_vMz7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NFOGUID" val="8405ad5c-49f0-4216-854c-40a86a31e07f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16,25"/>
  <p:tag name="LEFT" val="30,66646"/>
  <p:tag name="WIDTH" val="648"/>
  <p:tag name="HEIGHT" val="33,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  <p:tag name="TOP" val="43,74221"/>
  <p:tag name="LEFT" val="30,56457"/>
  <p:tag name="WIDTH" val="647,433"/>
  <p:tag name="HEIGHT" val="34,58268"/>
</p:tagLst>
</file>

<file path=ppt/theme/theme1.xml><?xml version="1.0" encoding="utf-8"?>
<a:theme xmlns:a="http://schemas.openxmlformats.org/drawingml/2006/main" name="Software AG 2022">
  <a:themeElements>
    <a:clrScheme name="Software AG 2022">
      <a:dk1>
        <a:srgbClr val="011F3D"/>
      </a:dk1>
      <a:lt1>
        <a:srgbClr val="FFFFFF"/>
      </a:lt1>
      <a:dk2>
        <a:srgbClr val="011F3D"/>
      </a:dk2>
      <a:lt2>
        <a:srgbClr val="F2F2EA"/>
      </a:lt2>
      <a:accent1>
        <a:srgbClr val="9A50F8"/>
      </a:accent1>
      <a:accent2>
        <a:srgbClr val="3CC1B7"/>
      </a:accent2>
      <a:accent3>
        <a:srgbClr val="D9EC27"/>
      </a:accent3>
      <a:accent4>
        <a:srgbClr val="3B2C5E"/>
      </a:accent4>
      <a:accent5>
        <a:srgbClr val="1C5569"/>
      </a:accent5>
      <a:accent6>
        <a:srgbClr val="E53764"/>
      </a:accent6>
      <a:hlink>
        <a:srgbClr val="011F3D"/>
      </a:hlink>
      <a:folHlink>
        <a:srgbClr val="9A50F8"/>
      </a:folHlink>
    </a:clrScheme>
    <a:fontScheme name="Software AG 2022">
      <a:majorFont>
        <a:latin typeface="Segoe UI"/>
        <a:ea typeface="Segoe UI"/>
        <a:cs typeface="Segoe UI"/>
      </a:majorFont>
      <a:minorFont>
        <a:latin typeface="Segoe UI"/>
        <a:ea typeface="Segoe UI"/>
        <a:cs typeface="Segoe UI"/>
      </a:minorFont>
    </a:fontScheme>
    <a:fmtScheme name="Software AG 2022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71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accent1"/>
        </a:solidFill>
        <a:solidFill>
          <a:schemeClr val="accent2"/>
        </a:soli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97200" tIns="97200" rIns="97200" bIns="97200" rtlCol="0" anchor="ctr"/>
      <a:lstStyle>
        <a:defPPr algn="ctr" defTabSz="972000">
          <a:lnSpc>
            <a:spcPct val="120000"/>
          </a:lnSpc>
          <a:spcAft>
            <a:spcPts val="700"/>
          </a:spcAft>
          <a:defRPr dirty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>
          <a:noFill/>
        </a:ln>
      </a:spPr>
      <a:bodyPr vert="horz" wrap="square" lIns="0" tIns="0" rIns="0" bIns="0" rtlCol="0">
        <a:noAutofit/>
      </a:bodyPr>
      <a:lstStyle>
        <a:defPPr algn="l" defTabSz="972000">
          <a:lnSpc>
            <a:spcPct val="120000"/>
          </a:lnSpc>
          <a:spcAft>
            <a:spcPts val="765"/>
          </a:spcAft>
          <a:defRPr dirty="0"/>
        </a:defPPr>
      </a:lstStyle>
    </a:txDef>
  </a:objectDefaults>
  <a:extraClrSchemeLst>
    <a:extraClrScheme>
      <a:clrScheme name="Software AG 2022">
        <a:dk1>
          <a:srgbClr val="011F3D"/>
        </a:dk1>
        <a:lt1>
          <a:srgbClr val="FFFFFF"/>
        </a:lt1>
        <a:dk2>
          <a:srgbClr val="011F3D"/>
        </a:dk2>
        <a:lt2>
          <a:srgbClr val="F2F2EA"/>
        </a:lt2>
        <a:accent1>
          <a:srgbClr val="9A50F8"/>
        </a:accent1>
        <a:accent2>
          <a:srgbClr val="3CC1B7"/>
        </a:accent2>
        <a:accent3>
          <a:srgbClr val="D9EC27"/>
        </a:accent3>
        <a:accent4>
          <a:srgbClr val="3B2C5E"/>
        </a:accent4>
        <a:accent5>
          <a:srgbClr val="1C5569"/>
        </a:accent5>
        <a:accent6>
          <a:srgbClr val="E53764"/>
        </a:accent6>
        <a:hlink>
          <a:srgbClr val="011F3D"/>
        </a:hlink>
        <a:folHlink>
          <a:srgbClr val="9A50F8"/>
        </a:folHlink>
      </a:clrScheme>
    </a:extraClrScheme>
    <a:extraClrScheme>
      <a:clrScheme name="SAG - Deep Pulse">
        <a:dk1>
          <a:srgbClr val="011F3D"/>
        </a:dk1>
        <a:lt1>
          <a:srgbClr val="FFFFFF"/>
        </a:lt1>
        <a:dk2>
          <a:srgbClr val="011F3D"/>
        </a:dk2>
        <a:lt2>
          <a:srgbClr val="F2F2EA"/>
        </a:lt2>
        <a:accent1>
          <a:srgbClr val="9A50F8"/>
        </a:accent1>
        <a:accent2>
          <a:srgbClr val="1C5569"/>
        </a:accent2>
        <a:accent3>
          <a:srgbClr val="3CC1B7"/>
        </a:accent3>
        <a:accent4>
          <a:srgbClr val="D9EC27"/>
        </a:accent4>
        <a:accent5>
          <a:srgbClr val="1C5569"/>
        </a:accent5>
        <a:accent6>
          <a:srgbClr val="9A50F8"/>
        </a:accent6>
        <a:hlink>
          <a:srgbClr val="011F3D"/>
        </a:hlink>
        <a:folHlink>
          <a:srgbClr val="9A50F8"/>
        </a:folHlink>
      </a:clrScheme>
    </a:extraClrScheme>
    <a:extraClrScheme>
      <a:clrScheme name="SAG - Deep Sense">
        <a:dk1>
          <a:srgbClr val="011F3D"/>
        </a:dk1>
        <a:lt1>
          <a:srgbClr val="FFFFFF"/>
        </a:lt1>
        <a:dk2>
          <a:srgbClr val="011F3D"/>
        </a:dk2>
        <a:lt2>
          <a:srgbClr val="F2F2EA"/>
        </a:lt2>
        <a:accent1>
          <a:srgbClr val="3CC1B7"/>
        </a:accent1>
        <a:accent2>
          <a:srgbClr val="1C5569"/>
        </a:accent2>
        <a:accent3>
          <a:srgbClr val="9A50F8"/>
        </a:accent3>
        <a:accent4>
          <a:srgbClr val="D9EC27"/>
        </a:accent4>
        <a:accent5>
          <a:srgbClr val="1C5569"/>
        </a:accent5>
        <a:accent6>
          <a:srgbClr val="3CC1B7"/>
        </a:accent6>
        <a:hlink>
          <a:srgbClr val="011F3D"/>
        </a:hlink>
        <a:folHlink>
          <a:srgbClr val="3CC1B7"/>
        </a:folHlink>
      </a:clrScheme>
    </a:extraClrScheme>
    <a:extraClrScheme>
      <a:clrScheme name="SAG - Life">
        <a:dk1>
          <a:srgbClr val="011F3D"/>
        </a:dk1>
        <a:lt1>
          <a:srgbClr val="FFFFFF"/>
        </a:lt1>
        <a:dk2>
          <a:srgbClr val="011F3D"/>
        </a:dk2>
        <a:lt2>
          <a:srgbClr val="F2F2EA"/>
        </a:lt2>
        <a:accent1>
          <a:srgbClr val="D9EC27"/>
        </a:accent1>
        <a:accent2>
          <a:srgbClr val="3CC1B7"/>
        </a:accent2>
        <a:accent3>
          <a:srgbClr val="9A50F8"/>
        </a:accent3>
        <a:accent4>
          <a:srgbClr val="1C5569"/>
        </a:accent4>
        <a:accent5>
          <a:srgbClr val="3B2C5E"/>
        </a:accent5>
        <a:accent6>
          <a:srgbClr val="E53764"/>
        </a:accent6>
        <a:hlink>
          <a:srgbClr val="011F3D"/>
        </a:hlink>
        <a:folHlink>
          <a:srgbClr val="9A50F8"/>
        </a:folHlink>
      </a:clrScheme>
    </a:extraClrScheme>
    <a:extraClrScheme>
      <a:clrScheme name="SAG - Red">
        <a:dk1>
          <a:srgbClr val="011F3D"/>
        </a:dk1>
        <a:lt1>
          <a:srgbClr val="FFFFFF"/>
        </a:lt1>
        <a:dk2>
          <a:srgbClr val="011F3D"/>
        </a:dk2>
        <a:lt2>
          <a:srgbClr val="F2F2EA"/>
        </a:lt2>
        <a:accent1>
          <a:srgbClr val="E53764"/>
        </a:accent1>
        <a:accent2>
          <a:srgbClr val="9A50F8"/>
        </a:accent2>
        <a:accent3>
          <a:srgbClr val="3CC1B7"/>
        </a:accent3>
        <a:accent4>
          <a:srgbClr val="D9EC27"/>
        </a:accent4>
        <a:accent5>
          <a:srgbClr val="1C5569"/>
        </a:accent5>
        <a:accent6>
          <a:srgbClr val="3B2C5E"/>
        </a:accent6>
        <a:hlink>
          <a:srgbClr val="011F3D"/>
        </a:hlink>
        <a:folHlink>
          <a:srgbClr val="3CC1B7"/>
        </a:folHlink>
      </a:clrScheme>
    </a:extraClrScheme>
    <a:extraClrScheme>
      <a:clrScheme name="SAG - Sense">
        <a:dk1>
          <a:srgbClr val="011F3D"/>
        </a:dk1>
        <a:lt1>
          <a:srgbClr val="FFFFFF"/>
        </a:lt1>
        <a:dk2>
          <a:srgbClr val="011F3D"/>
        </a:dk2>
        <a:lt2>
          <a:srgbClr val="F2F2EA"/>
        </a:lt2>
        <a:accent1>
          <a:srgbClr val="3CC1B7"/>
        </a:accent1>
        <a:accent2>
          <a:srgbClr val="9A50F8"/>
        </a:accent2>
        <a:accent3>
          <a:srgbClr val="D9EC27"/>
        </a:accent3>
        <a:accent4>
          <a:srgbClr val="1C5569"/>
        </a:accent4>
        <a:accent5>
          <a:srgbClr val="3B2C5E"/>
        </a:accent5>
        <a:accent6>
          <a:srgbClr val="E53764"/>
        </a:accent6>
        <a:hlink>
          <a:srgbClr val="011F3D"/>
        </a:hlink>
        <a:folHlink>
          <a:srgbClr val="9A50F8"/>
        </a:folHlink>
      </a:clrScheme>
    </a:extraClrScheme>
  </a:extraClrSchemeLst>
  <a:custClrLst>
    <a:custClr name="SAG1">
      <a:srgbClr val="E53764"/>
    </a:custClr>
    <a:custClr name="SAG2">
      <a:srgbClr val="FFFFFF"/>
    </a:custClr>
    <a:custClr name="SAG3">
      <a:srgbClr val="FFFFFF"/>
    </a:custClr>
    <a:custClr name="SAG4">
      <a:srgbClr val="344C64"/>
    </a:custClr>
    <a:custClr name="SAG5">
      <a:srgbClr val="AE73F9"/>
    </a:custClr>
    <a:custClr name="SAG6">
      <a:srgbClr val="63CDC5"/>
    </a:custClr>
    <a:custClr name="SAG7">
      <a:srgbClr val="E1F052"/>
    </a:custClr>
    <a:custClr name="SAG8">
      <a:srgbClr val="62567E"/>
    </a:custClr>
    <a:custClr name="SAG9">
      <a:srgbClr val="497787"/>
    </a:custClr>
    <a:custClr name="SAG10">
      <a:srgbClr val="EA5F83"/>
    </a:custClr>
    <a:custClr name="SAG11">
      <a:srgbClr val="D9EC27"/>
    </a:custClr>
    <a:custClr name="SAG12">
      <a:srgbClr val="FFFFFF"/>
    </a:custClr>
    <a:custClr name="SAG13">
      <a:srgbClr val="FFFFFF"/>
    </a:custClr>
    <a:custClr name="SAG14">
      <a:srgbClr val="67798B"/>
    </a:custClr>
    <a:custClr name="SAG15">
      <a:srgbClr val="C296FB"/>
    </a:custClr>
    <a:custClr name="SAG16">
      <a:srgbClr val="8ADAD4"/>
    </a:custClr>
    <a:custClr name="SAG17">
      <a:srgbClr val="E8F47D"/>
    </a:custClr>
    <a:custClr name="SAG18">
      <a:srgbClr val="89809E"/>
    </a:custClr>
    <a:custClr name="SAG19">
      <a:srgbClr val="7799A5"/>
    </a:custClr>
    <a:custClr name="SAG20">
      <a:srgbClr val="EF87A2"/>
    </a:custClr>
    <a:custClr name="SAG21">
      <a:srgbClr val="1CD469"/>
    </a:custClr>
    <a:custClr name="SAG22">
      <a:srgbClr val="FFFFFF"/>
    </a:custClr>
    <a:custClr name="SAG23">
      <a:srgbClr val="FFFFFF"/>
    </a:custClr>
    <a:custClr name="SAG24">
      <a:srgbClr val="99A5B1"/>
    </a:custClr>
    <a:custClr name="SAG25">
      <a:srgbClr val="D7B9FC"/>
    </a:custClr>
    <a:custClr name="SAG26">
      <a:srgbClr val="B1E6E2"/>
    </a:custClr>
    <a:custClr name="SAG27">
      <a:srgbClr val="F0F7A9"/>
    </a:custClr>
    <a:custClr name="SAG28">
      <a:srgbClr val="B1ABBF"/>
    </a:custClr>
    <a:custClr name="SAG29">
      <a:srgbClr val="A4BBC3"/>
    </a:custClr>
    <a:custClr name="SAG30">
      <a:srgbClr val="F5AFC1"/>
    </a:custClr>
    <a:custClr name="SAG31">
      <a:srgbClr val="FFFFFF"/>
    </a:custClr>
    <a:custClr name="SAG32">
      <a:srgbClr val="FFFFFF"/>
    </a:custClr>
    <a:custClr name="SAG33">
      <a:srgbClr val="FFFFFF"/>
    </a:custClr>
    <a:custClr name="SAG34">
      <a:srgbClr val="CCD2D8"/>
    </a:custClr>
    <a:custClr name="SAG35">
      <a:srgbClr val="EBDCFE"/>
    </a:custClr>
    <a:custClr name="SAG36">
      <a:srgbClr val="D8F3F1"/>
    </a:custClr>
    <a:custClr name="SAG37">
      <a:srgbClr val="F7FBD4"/>
    </a:custClr>
    <a:custClr name="SAG38">
      <a:srgbClr val="D8D5DF"/>
    </a:custClr>
    <a:custClr name="SAG39">
      <a:srgbClr val="D2DDE1"/>
    </a:custClr>
    <a:custClr name="SAG40">
      <a:srgbClr val="FAD7E0"/>
    </a:custClr>
    <a:custClr name="SAG41">
      <a:srgbClr val="FFFFFF"/>
    </a:custClr>
    <a:custClr name="SAG42">
      <a:srgbClr val="FFFFFF"/>
    </a:custClr>
    <a:custClr name="SAG43">
      <a:srgbClr val="FFFFFF"/>
    </a:custClr>
    <a:custClr name="SAG44">
      <a:srgbClr val="E6E9EC"/>
    </a:custClr>
    <a:custClr name="SAG45">
      <a:srgbClr val="F5EEFE"/>
    </a:custClr>
    <a:custClr name="SAG46">
      <a:srgbClr val="ECF9F8"/>
    </a:custClr>
    <a:custClr name="SAG47">
      <a:srgbClr val="FBFDE9"/>
    </a:custClr>
    <a:custClr name="SAG48">
      <a:srgbClr val="EBEAEF"/>
    </a:custClr>
    <a:custClr name="SAG49">
      <a:srgbClr val="E8EEF0"/>
    </a:custClr>
    <a:custClr name="SAG50">
      <a:srgbClr val="FCE9EE"/>
    </a:custClr>
  </a:custClrLst>
  <a:extLst>
    <a:ext uri="{05A4C25C-085E-4340-85A3-A5531E510DB2}">
      <thm15:themeFamily xmlns:thm15="http://schemas.microsoft.com/office/thememl/2012/main" name="Default Theme.pptx" id="{C96FE7F7-4A9F-4475-B684-3ED230D3FA16}" vid="{F2A84EBE-A4BC-42CA-B511-325A2C4F12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oT And Analytics Documents" ma:contentTypeID="0x01010003F655C62A162F448E1113B1D259E98D00EFE6A2E2D7EB32449462048CCC38683C" ma:contentTypeVersion="13" ma:contentTypeDescription="" ma:contentTypeScope="" ma:versionID="b7f88c6646131d696be04f4664bcbe3c">
  <xsd:schema xmlns:xsd="http://www.w3.org/2001/XMLSchema" xmlns:xs="http://www.w3.org/2001/XMLSchema" xmlns:p="http://schemas.microsoft.com/office/2006/metadata/properties" xmlns:ns2="056ea8cb-9614-4eab-b416-33113c7830b9" xmlns:ns3="791b02d2-8d5b-49b5-8701-09a43f7f96db" targetNamespace="http://schemas.microsoft.com/office/2006/metadata/properties" ma:root="true" ma:fieldsID="18a1758d01e67a51a3d174d13fa2bbcc" ns2:_="" ns3:_="">
    <xsd:import namespace="056ea8cb-9614-4eab-b416-33113c7830b9"/>
    <xsd:import namespace="791b02d2-8d5b-49b5-8701-09a43f7f96db"/>
    <xsd:element name="properties">
      <xsd:complexType>
        <xsd:sequence>
          <xsd:element name="documentManagement">
            <xsd:complexType>
              <xsd:all>
                <xsd:element ref="ns2:p7cf858cbc2a4af3915705a3deb954ba" minOccurs="0"/>
                <xsd:element ref="ns2:TaxCatchAll" minOccurs="0"/>
                <xsd:element ref="ns2:TaxCatchAllLabel" minOccurs="0"/>
                <xsd:element ref="ns2:g883b7473849481285e5938e4721af8f" minOccurs="0"/>
                <xsd:element ref="ns2:i22514b023c94ddf94681d472981998f" minOccurs="0"/>
                <xsd:element ref="ns2:i38cd467c6bd4949afa064a2f208f8aa" minOccurs="0"/>
                <xsd:element ref="ns2:lca1a17ce71240bb84ddf8edf4504b69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ea8cb-9614-4eab-b416-33113c7830b9" elementFormDefault="qualified">
    <xsd:import namespace="http://schemas.microsoft.com/office/2006/documentManagement/types"/>
    <xsd:import namespace="http://schemas.microsoft.com/office/infopath/2007/PartnerControls"/>
    <xsd:element name="p7cf858cbc2a4af3915705a3deb954ba" ma:index="8" nillable="true" ma:taxonomy="true" ma:internalName="p7cf858cbc2a4af3915705a3deb954ba" ma:taxonomyFieldName="Asset_x0020_Type" ma:displayName="Asset Type" ma:default="1;#Fact Sheet|ddb6107e-eb3e-4504-9b09-2015838a8fa9" ma:fieldId="{97cf858c-bc2a-4af3-9157-05a3deb954ba}" ma:sspId="c46c2a7b-827f-4770-b8d7-723d5daf04a2" ma:termSetId="f8809897-5f09-41a9-9f69-85c5bf90cfe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cb20633-71cf-4644-a69c-9f92f60b4fde}" ma:internalName="TaxCatchAll" ma:readOnly="false" ma:showField="CatchAllData" ma:web="056ea8cb-9614-4eab-b416-33113c783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cb20633-71cf-4644-a69c-9f92f60b4fde}" ma:internalName="TaxCatchAllLabel" ma:readOnly="false" ma:showField="CatchAllDataLabel" ma:web="056ea8cb-9614-4eab-b416-33113c783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883b7473849481285e5938e4721af8f" ma:index="12" nillable="true" ma:taxonomy="true" ma:internalName="g883b7473849481285e5938e4721af8f" ma:taxonomyFieldName="Capabilities" ma:displayName="Capabilities" ma:readOnly="false" ma:default="" ma:fieldId="{0883b747-3849-4812-85e5-938e4721af8f}" ma:taxonomyMulti="true" ma:sspId="c46c2a7b-827f-4770-b8d7-723d5daf04a2" ma:termSetId="0010cf58-4851-4827-b5ed-50be70bc3c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2514b023c94ddf94681d472981998f" ma:index="14" nillable="true" ma:taxonomy="true" ma:internalName="i22514b023c94ddf94681d472981998f" ma:taxonomyFieldName="Confidentiality" ma:displayName="Confidentiality" ma:readOnly="false" ma:default="" ma:fieldId="{222514b0-23c9-4ddf-9468-1d472981998f}" ma:sspId="c46c2a7b-827f-4770-b8d7-723d5daf04a2" ma:termSetId="b004783d-f35c-4ac0-be6a-0c5e3e69ce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38cd467c6bd4949afa064a2f208f8aa" ma:index="16" nillable="true" ma:taxonomy="true" ma:internalName="i38cd467c6bd4949afa064a2f208f8aa" ma:taxonomyFieldName="Products" ma:displayName="Products" ma:default="" ma:fieldId="{238cd467-c6bd-4949-afa0-64a2f208f8aa}" ma:taxonomyMulti="true" ma:sspId="c46c2a7b-827f-4770-b8d7-723d5daf04a2" ma:termSetId="9e280b40-2b91-47c3-a812-5e5e58f040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1a17ce71240bb84ddf8edf4504b69" ma:index="18" nillable="true" ma:taxonomy="true" ma:internalName="lca1a17ce71240bb84ddf8edf4504b69" ma:taxonomyFieldName="SalesPlays" ma:displayName="SalesPlays" ma:readOnly="false" ma:default="" ma:fieldId="{5ca1a17c-e712-40bb-84dd-f8edf4504b69}" ma:sspId="c46c2a7b-827f-4770-b8d7-723d5daf04a2" ma:termSetId="5926bbef-8f9e-4c49-a4b5-35a00a375c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b02d2-8d5b-49b5-8701-09a43f7f9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qs:UpdateInfoSlideData xmlns:qs="urn:sag:CorporatePresentation:quickSlide:extdata:slide:updateinfo">
  <qs:ThisSlideInfo>
    <qs:PresentationGuid/>
    <qs:SlideGuid>22957E45-78D2-46FC-99BE-C6FF95BD5ABC</qs:SlideGuid>
    <qs:SlideTitle>PROFESSIONAL SERVICES_003</qs:SlideTitle>
    <qs:PublishingDate>2019-08-29T14:22:32</qs:PublishingDate>
    <qs:Author>Kern, Philipp</qs:Author>
    <qs:OldGuid/>
  </qs:ThisSlideInfo>
  <qs:OrigSlideInfo>
    <qs:PresentationGuid/>
    <qs:SlideGuid>344ADA37-81C8-4289-8FC7-2DEE70067DE6</qs:SlideGuid>
    <qs:SlideTitle>GLOBAL CONSULTING SERVICES_001</qs:SlideTitle>
    <qs:PublishingDate>2019-08-15T13:58:39</qs:PublishingDate>
    <qs:Author>Kern, Philipp</qs:Author>
    <qs:OldGuid>6da4c4b9-fbdb-4846-859a-056443458015</qs:OldGuid>
  </qs:OrigSlideInfo>
</qs:UpdateInfoSlideData>
</file>

<file path=customXml/item3.xml><?xml version="1.0" encoding="utf-8"?>
<qs:UpdateInfoSlideData xmlns:qs="urn:sag:CorporatePresentation:quickSlide:extdata:slide:updateinfo">
  <qs:ThisSlideInfo>
    <qs:PresentationGuid/>
    <qs:SlideGuid>11F011B4-CFBF-41EB-B8BF-659D5ACA0E44</qs:SlideGuid>
    <qs:SlideTitle>PRIME</qs:SlideTitle>
    <qs:PublishingDate>2019-08-29T14:22:37</qs:PublishingDate>
    <qs:Author>Kern, Philipp</qs:Author>
    <qs:OldGuid/>
  </qs:ThisSlideInfo>
  <qs:OrigSlideInfo>
    <qs:PresentationGuid/>
    <qs:SlideGuid>08F8DE5A-CD58-46B5-8ED3-88EA768B0F80</qs:SlideGuid>
    <qs:SlideTitle>PRIME_001</qs:SlideTitle>
    <qs:PublishingDate>2019-08-15T14:18:28</qs:PublishingDate>
    <qs:Author>Kern, Philipp</qs:Author>
    <qs:OldGuid>c2305b48-4ae7-4f75-8b6e-5e7d56484b71</qs:OldGuid>
  </qs:OrigSlideInfo>
</qs:UpdateInfoSlideDat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6ea8cb-9614-4eab-b416-33113c7830b9">
      <Value>33</Value>
      <Value>4</Value>
      <Value>13</Value>
      <Value>29</Value>
      <Value>27</Value>
      <Value>26</Value>
      <Value>8</Value>
      <Value>41</Value>
      <Value>22</Value>
      <Value>12</Value>
      <Value>18</Value>
      <Value>16</Value>
    </TaxCatchAll>
    <g883b7473849481285e5938e4721af8f xmlns="056ea8cb-9614-4eab-b416-33113c7830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IoT ＆ Analytics</TermName>
          <TermId xmlns="http://schemas.microsoft.com/office/infopath/2007/PartnerControls">4eaad9a3-8f34-4731-8085-be82e7f90f49</TermId>
        </TermInfo>
        <TermInfo xmlns="http://schemas.microsoft.com/office/infopath/2007/PartnerControls">
          <TermName xmlns="http://schemas.microsoft.com/office/infopath/2007/PartnerControls">Building IoT Applications</TermName>
          <TermId xmlns="http://schemas.microsoft.com/office/infopath/2007/PartnerControls">98d764dc-298b-4932-9420-5432ebafc233</TermId>
        </TermInfo>
        <TermInfo xmlns="http://schemas.microsoft.com/office/infopath/2007/PartnerControls">
          <TermName xmlns="http://schemas.microsoft.com/office/infopath/2007/PartnerControls">IoT Analytics</TermName>
          <TermId xmlns="http://schemas.microsoft.com/office/infopath/2007/PartnerControls">a7cefd4d-e167-4773-bdbe-9c4b1ccdc795</TermId>
        </TermInfo>
        <TermInfo xmlns="http://schemas.microsoft.com/office/infopath/2007/PartnerControls">
          <TermName xmlns="http://schemas.microsoft.com/office/infopath/2007/PartnerControls">IoT Connectivity ＆ Management</TermName>
          <TermId xmlns="http://schemas.microsoft.com/office/infopath/2007/PartnerControls">c1aea131-185e-401d-8573-134655607b91</TermId>
        </TermInfo>
        <TermInfo xmlns="http://schemas.microsoft.com/office/infopath/2007/PartnerControls">
          <TermName xmlns="http://schemas.microsoft.com/office/infopath/2007/PartnerControls">IoT Edge Platform</TermName>
          <TermId xmlns="http://schemas.microsoft.com/office/infopath/2007/PartnerControls">3467a3f5-7fc2-48c6-8da7-c6cc8eb170a3</TermId>
        </TermInfo>
        <TermInfo xmlns="http://schemas.microsoft.com/office/infopath/2007/PartnerControls">
          <TermName xmlns="http://schemas.microsoft.com/office/infopath/2007/PartnerControls">IoT Integration</TermName>
          <TermId xmlns="http://schemas.microsoft.com/office/infopath/2007/PartnerControls">1ab05290-ddd7-4f6b-bf8d-1e4fad444bb0</TermId>
        </TermInfo>
        <TermInfo xmlns="http://schemas.microsoft.com/office/infopath/2007/PartnerControls">
          <TermName xmlns="http://schemas.microsoft.com/office/infopath/2007/PartnerControls">IoT Solution Accelerators</TermName>
          <TermId xmlns="http://schemas.microsoft.com/office/infopath/2007/PartnerControls">03a1135e-3352-4316-bf5b-d7b77c20cff7</TermId>
        </TermInfo>
        <TermInfo xmlns="http://schemas.microsoft.com/office/infopath/2007/PartnerControls">
          <TermName xmlns="http://schemas.microsoft.com/office/infopath/2007/PartnerControls">Platform Ecosystem</TermName>
          <TermId xmlns="http://schemas.microsoft.com/office/infopath/2007/PartnerControls">93b6d249-9c3c-4fea-ad3e-efb32a27fb9a</TermId>
        </TermInfo>
      </Terms>
    </g883b7473849481285e5938e4721af8f>
    <i22514b023c94ddf94681d472981998f xmlns="056ea8cb-9614-4eab-b416-33113c7830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 Use</TermName>
          <TermId xmlns="http://schemas.microsoft.com/office/infopath/2007/PartnerControls">8557ca27-55ec-4bf6-a3c7-e9c26537127c</TermId>
        </TermInfo>
      </Terms>
    </i22514b023c94ddf94681d472981998f>
    <TaxCatchAllLabel xmlns="056ea8cb-9614-4eab-b416-33113c7830b9" xsi:nil="true"/>
    <i38cd467c6bd4949afa064a2f208f8aa xmlns="056ea8cb-9614-4eab-b416-33113c7830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Cumulocity IoT Edge</TermName>
          <TermId xmlns="http://schemas.microsoft.com/office/infopath/2007/PartnerControls">380f3a52-20c5-48f4-a33d-2d060909e61c</TermId>
        </TermInfo>
        <TermInfo xmlns="http://schemas.microsoft.com/office/infopath/2007/PartnerControls">
          <TermName xmlns="http://schemas.microsoft.com/office/infopath/2007/PartnerControls">Cumulocity IoT</TermName>
          <TermId xmlns="http://schemas.microsoft.com/office/infopath/2007/PartnerControls">9c12a606-41aa-4b98-957a-86b583c8b625</TermId>
        </TermInfo>
      </Terms>
    </i38cd467c6bd4949afa064a2f208f8aa>
    <p7cf858cbc2a4af3915705a3deb954ba xmlns="056ea8cb-9614-4eab-b416-33113c7830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Presentation</TermName>
          <TermId xmlns="http://schemas.microsoft.com/office/infopath/2007/PartnerControls">c18e2299-19da-4d42-ab91-2797f29a00e3</TermId>
        </TermInfo>
      </Terms>
    </p7cf858cbc2a4af3915705a3deb954ba>
    <lca1a17ce71240bb84ddf8edf4504b69 xmlns="056ea8cb-9614-4eab-b416-33113c7830b9">
      <Terms xmlns="http://schemas.microsoft.com/office/infopath/2007/PartnerControls"/>
    </lca1a17ce71240bb84ddf8edf4504b69>
  </documentManagement>
</p:properties>
</file>

<file path=customXml/item6.xml><?xml version="1.0" encoding="utf-8"?>
<qs:UpdateInfoSlideData xmlns:qs="urn:sag:CorporatePresentation:quickSlide:extdata:slide:updateinfo">
  <qs:ThisSlideInfo>
    <qs:PresentationGuid/>
    <qs:SlideGuid>363A4CC8-6379-4F88-B9F8-6A1CEB415568</qs:SlideGuid>
    <qs:SlideTitle>THE 3 MAIN OBSTACLES FACED BY CIOS NEED TO BE ADDRESSED</qs:SlideTitle>
    <qs:PublishingDate>2019-08-29T14:19:32</qs:PublishingDate>
    <qs:Author>Kern, Philipp</qs:Author>
    <qs:OldGuid/>
  </qs:ThisSlideInfo>
  <qs:OrigSlideInfo>
    <qs:PresentationGuid/>
    <qs:SlideGuid>DCB66FF3-CDE7-4F58-8A0B-E3CFAF4FAB02</qs:SlideGuid>
    <qs:SlideTitle>THE 3 MAIN OBSTACLES FACED BY CIOS NEED TO BE ADDRESSED</qs:SlideTitle>
    <qs:PublishingDate>2019-08-01T14:35:56</qs:PublishingDate>
    <qs:Author>Kern, Philipp</qs:Author>
    <qs:OldGuid/>
  </qs:OrigSlideInfo>
</qs:UpdateInfoSlideData>
</file>

<file path=customXml/itemProps1.xml><?xml version="1.0" encoding="utf-8"?>
<ds:datastoreItem xmlns:ds="http://schemas.openxmlformats.org/officeDocument/2006/customXml" ds:itemID="{409E2A01-6693-40B0-9C0B-383C0DBAE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ea8cb-9614-4eab-b416-33113c7830b9"/>
    <ds:schemaRef ds:uri="791b02d2-8d5b-49b5-8701-09a43f7f9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E7BD8A-0F79-42FF-BC72-9FCAC08EBD32}">
  <ds:schemaRefs>
    <ds:schemaRef ds:uri="urn:sag:CorporatePresentation:quickSlide:extdata:slide:updateinfo"/>
  </ds:schemaRefs>
</ds:datastoreItem>
</file>

<file path=customXml/itemProps3.xml><?xml version="1.0" encoding="utf-8"?>
<ds:datastoreItem xmlns:ds="http://schemas.openxmlformats.org/officeDocument/2006/customXml" ds:itemID="{C7B79D84-3F0D-4393-A811-62F3D669ACBF}">
  <ds:schemaRefs>
    <ds:schemaRef ds:uri="urn:sag:CorporatePresentation:quickSlide:extdata:slide:updateinfo"/>
  </ds:schemaRefs>
</ds:datastoreItem>
</file>

<file path=customXml/itemProps4.xml><?xml version="1.0" encoding="utf-8"?>
<ds:datastoreItem xmlns:ds="http://schemas.openxmlformats.org/officeDocument/2006/customXml" ds:itemID="{AD37786D-2947-4947-9952-1FCEEEC3708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902CFEE-EB15-4DF1-B566-3B461AD4FBC2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791b02d2-8d5b-49b5-8701-09a43f7f96db"/>
    <ds:schemaRef ds:uri="056ea8cb-9614-4eab-b416-33113c7830b9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8F55ABE7-75FD-4F3D-B55F-07530153782E}">
  <ds:schemaRefs>
    <ds:schemaRef ds:uri="urn:sag:CorporatePresentation:quickSlide:extdata:slide:updateinfo"/>
  </ds:schemaRefs>
</ds:datastoreItem>
</file>

<file path=docMetadata/LabelInfo.xml><?xml version="1.0" encoding="utf-8"?>
<clbl:labelList xmlns:clbl="http://schemas.microsoft.com/office/2020/mipLabelMetadata">
  <clbl:label id="{ee9ddd37-01c2-47a1-893c-5c0bdc1f6d39}" enabled="1" method="Privileged" siteId="{d9662eb9-ad98-4e74-a8a2-04ed5d544d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268</Words>
  <Application>Microsoft Office PowerPoint</Application>
  <PresentationFormat>Widescreen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Rubik</vt:lpstr>
      <vt:lpstr>Segoe UI</vt:lpstr>
      <vt:lpstr>Segoe UI Semibold</vt:lpstr>
      <vt:lpstr>Symbol</vt:lpstr>
      <vt:lpstr>Titillium Web</vt:lpstr>
      <vt:lpstr>Wingdings</vt:lpstr>
      <vt:lpstr>Software AG 2022</vt:lpstr>
      <vt:lpstr>Projeto de modernização SIAFEM</vt:lpstr>
      <vt:lpstr>OBRIGADO PELA PARCERIA  Mensagem do Presidente LATAM</vt:lpstr>
      <vt:lpstr>Modernização SIAFEM PIRACICABA</vt:lpstr>
      <vt:lpstr>Metodologia e Cronograma</vt:lpstr>
      <vt:lpstr>PRIME</vt:lpstr>
      <vt:lpstr>PROFESSIONAL SERVICES</vt:lpstr>
      <vt:lpstr>Apresentação do PowerPoint</vt:lpstr>
    </vt:vector>
  </TitlesOfParts>
  <Company>Software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Cumulocity IoT Introduction (sales)</dc:title>
  <dc:creator>Beresford, Patrick</dc:creator>
  <cp:lastModifiedBy>Maria Cecilia Chinelato Bortoleto</cp:lastModifiedBy>
  <cp:revision>5</cp:revision>
  <dcterms:created xsi:type="dcterms:W3CDTF">2021-04-14T13:17:19Z</dcterms:created>
  <dcterms:modified xsi:type="dcterms:W3CDTF">2022-06-23T12:22:01Z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0x01010003F655C62A162F448E1113B1D259E98D00EFE6A2E2D7EB32449462048CCC38683C</vt:lpwstr>
  </property>
  <property fmtid="{D5CDD505-2E9C-101B-9397-08002B2CF9AE}" pid="3" name="Capabilities">
    <vt:lpwstr>22;#IoT ＆ Analytics|4eaad9a3-8f34-4731-8085-be82e7f90f49;#26;#Building IoT Applications|98d764dc-298b-4932-9420-5432ebafc233;#13;#IoT Analytics|a7cefd4d-e167-4773-bdbe-9c4b1ccdc795;#18;#IoT Connectivity ＆ Management|c1aea131-185e-401d-8573-134655607b91;#1</vt:lpwstr>
  </property>
  <property fmtid="{D5CDD505-2E9C-101B-9397-08002B2CF9AE}" pid="4" name="Confidentiality">
    <vt:lpwstr>8;#External Use|8557ca27-55ec-4bf6-a3c7-e9c26537127c</vt:lpwstr>
  </property>
  <property fmtid="{D5CDD505-2E9C-101B-9397-08002B2CF9AE}" pid="5" name="Sales Plays">
    <vt:lpwstr/>
  </property>
  <property fmtid="{D5CDD505-2E9C-101B-9397-08002B2CF9AE}" pid="6" name="Products">
    <vt:lpwstr>12;#Cumulocity IoT Edge|380f3a52-20c5-48f4-a33d-2d060909e61c;#4;#Cumulocity IoT|9c12a606-41aa-4b98-957a-86b583c8b625</vt:lpwstr>
  </property>
  <property fmtid="{D5CDD505-2E9C-101B-9397-08002B2CF9AE}" pid="7" name="Asset Type">
    <vt:lpwstr>33;#Sales Presentation|c18e2299-19da-4d42-ab91-2797f29a00e3</vt:lpwstr>
  </property>
  <property fmtid="{D5CDD505-2E9C-101B-9397-08002B2CF9AE}" pid="8" name="SalesPlays">
    <vt:lpwstr/>
  </property>
  <property fmtid="{D5CDD505-2E9C-101B-9397-08002B2CF9AE}" pid="9" name="_ExtendedDescription">
    <vt:lpwstr/>
  </property>
</Properties>
</file>