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9" r:id="rId4"/>
    <p:sldId id="257" r:id="rId5"/>
    <p:sldId id="261" r:id="rId6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AC9F-61D0-4694-99E8-4D56AC04C382}" type="datetimeFigureOut">
              <a:rPr lang="pt-BR" smtClean="0"/>
              <a:pPr/>
              <a:t>23/06/2022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57579-DC31-40B1-84DE-B6F5E9B8B0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AC9F-61D0-4694-99E8-4D56AC04C382}" type="datetimeFigureOut">
              <a:rPr lang="pt-BR" smtClean="0"/>
              <a:pPr/>
              <a:t>23/06/2022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57579-DC31-40B1-84DE-B6F5E9B8B0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AC9F-61D0-4694-99E8-4D56AC04C382}" type="datetimeFigureOut">
              <a:rPr lang="pt-BR" smtClean="0"/>
              <a:pPr/>
              <a:t>23/06/2022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57579-DC31-40B1-84DE-B6F5E9B8B0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AC9F-61D0-4694-99E8-4D56AC04C382}" type="datetimeFigureOut">
              <a:rPr lang="pt-BR" smtClean="0"/>
              <a:pPr/>
              <a:t>23/06/2022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57579-DC31-40B1-84DE-B6F5E9B8B0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AC9F-61D0-4694-99E8-4D56AC04C382}" type="datetimeFigureOut">
              <a:rPr lang="pt-BR" smtClean="0"/>
              <a:pPr/>
              <a:t>23/06/2022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57579-DC31-40B1-84DE-B6F5E9B8B0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AC9F-61D0-4694-99E8-4D56AC04C382}" type="datetimeFigureOut">
              <a:rPr lang="pt-BR" smtClean="0"/>
              <a:pPr/>
              <a:t>23/06/2022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57579-DC31-40B1-84DE-B6F5E9B8B0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AC9F-61D0-4694-99E8-4D56AC04C382}" type="datetimeFigureOut">
              <a:rPr lang="pt-BR" smtClean="0"/>
              <a:pPr/>
              <a:t>23/06/2022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57579-DC31-40B1-84DE-B6F5E9B8B0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AC9F-61D0-4694-99E8-4D56AC04C382}" type="datetimeFigureOut">
              <a:rPr lang="pt-BR" smtClean="0"/>
              <a:pPr/>
              <a:t>23/06/2022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57579-DC31-40B1-84DE-B6F5E9B8B0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AC9F-61D0-4694-99E8-4D56AC04C382}" type="datetimeFigureOut">
              <a:rPr lang="pt-BR" smtClean="0"/>
              <a:pPr/>
              <a:t>23/06/2022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57579-DC31-40B1-84DE-B6F5E9B8B0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AC9F-61D0-4694-99E8-4D56AC04C382}" type="datetimeFigureOut">
              <a:rPr lang="pt-BR" smtClean="0"/>
              <a:pPr/>
              <a:t>23/06/2022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57579-DC31-40B1-84DE-B6F5E9B8B0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D6AC9F-61D0-4694-99E8-4D56AC04C382}" type="datetimeFigureOut">
              <a:rPr lang="pt-BR" smtClean="0"/>
              <a:pPr/>
              <a:t>23/06/2022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B57579-DC31-40B1-84DE-B6F5E9B8B0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estilo do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D6AC9F-61D0-4694-99E8-4D56AC04C382}" type="datetimeFigureOut">
              <a:rPr lang="pt-BR" smtClean="0"/>
              <a:pPr/>
              <a:t>23/06/2022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B57579-DC31-40B1-84DE-B6F5E9B8B024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2996952"/>
            <a:ext cx="7772400" cy="1470025"/>
          </a:xfrm>
        </p:spPr>
        <p:txBody>
          <a:bodyPr/>
          <a:lstStyle/>
          <a:p>
            <a:r>
              <a:rPr lang="pt-BR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SIAFIC - PIRACICABA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7624" y="5085184"/>
            <a:ext cx="6440760" cy="553616"/>
          </a:xfrm>
        </p:spPr>
        <p:txBody>
          <a:bodyPr>
            <a:normAutofit lnSpcReduction="10000"/>
          </a:bodyPr>
          <a:lstStyle/>
          <a:p>
            <a:r>
              <a:rPr lang="pt-BR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JUN/2022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620688"/>
            <a:ext cx="1800200" cy="2176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31000"/>
              </a:srgb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xmlns="" id="{A7AD4834-74A3-41D2-CC1B-39826AE191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38138"/>
          </a:xfrm>
        </p:spPr>
        <p:txBody>
          <a:bodyPr/>
          <a:lstStyle/>
          <a:p>
            <a:r>
              <a:rPr lang="pt-BR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SIAFEM PIRACICABA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xmlns="" id="{AEFFB588-5452-A633-A2A4-A167BAA581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1412777"/>
            <a:ext cx="8712968" cy="4176464"/>
          </a:xfrm>
        </p:spPr>
        <p:txBody>
          <a:bodyPr>
            <a:normAutofit/>
          </a:bodyPr>
          <a:lstStyle/>
          <a:p>
            <a:pPr marL="1828800" lvl="4" indent="0">
              <a:buNone/>
            </a:pPr>
            <a:r>
              <a:rPr lang="pt-BR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DECRETOS MUNICIPAIS</a:t>
            </a:r>
          </a:p>
          <a:p>
            <a:pPr algn="ctr"/>
            <a:r>
              <a:rPr lang="pt-B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Nº   8.226 DE 28/12/98 DIRETA                       .</a:t>
            </a:r>
          </a:p>
          <a:p>
            <a:pPr algn="ctr"/>
            <a:r>
              <a:rPr lang="pt-B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Nº   8.331 DE 23/03/99 DIRETA E INDIRETA</a:t>
            </a:r>
          </a:p>
          <a:p>
            <a:pPr algn="ctr"/>
            <a:r>
              <a:rPr lang="pt-BR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Nº 11.253 DE 22/09/05 DIRETA E INDIRETA</a:t>
            </a:r>
          </a:p>
          <a:p>
            <a:pPr marL="0" indent="0" algn="ctr">
              <a:buNone/>
            </a:pPr>
            <a:endParaRPr lang="pt-BR" sz="2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pt-BR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DECRETO FEDERAL</a:t>
            </a:r>
          </a:p>
          <a:p>
            <a:pPr algn="ctr"/>
            <a:r>
              <a:rPr lang="pt-BR" sz="2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Nº 10.540 DE 15/11/20 MUNICIPALIDADE  .</a:t>
            </a:r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xmlns="" id="{B6A48E96-7D75-621C-BE03-1599C9FD1B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2400" y="5797204"/>
            <a:ext cx="902286" cy="1060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4447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102027"/>
          </a:xfrm>
        </p:spPr>
        <p:txBody>
          <a:bodyPr>
            <a:noAutofit/>
          </a:bodyPr>
          <a:lstStyle/>
          <a:p>
            <a:r>
              <a:rPr lang="pt-BR" sz="3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Integração com sistemas estruturantes;</a:t>
            </a:r>
          </a:p>
          <a:p>
            <a:pPr lvl="1"/>
            <a:r>
              <a:rPr lang="pt-BR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Recursos Humanos;</a:t>
            </a:r>
          </a:p>
          <a:p>
            <a:pPr lvl="1"/>
            <a:r>
              <a:rPr lang="pt-BR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Arrecadação;</a:t>
            </a:r>
          </a:p>
          <a:p>
            <a:pPr lvl="1"/>
            <a:r>
              <a:rPr lang="pt-BR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Almoxarifado;</a:t>
            </a:r>
          </a:p>
          <a:p>
            <a:pPr lvl="1"/>
            <a:r>
              <a:rPr lang="pt-BR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Patrimônio;</a:t>
            </a:r>
          </a:p>
          <a:p>
            <a:pPr lvl="1"/>
            <a:r>
              <a:rPr lang="pt-BR" sz="2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Compras;</a:t>
            </a:r>
          </a:p>
          <a:p>
            <a:pPr marL="457200" lvl="1" indent="0">
              <a:buNone/>
            </a:pPr>
            <a:endParaRPr lang="pt-BR" sz="2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t-BR" sz="2800" b="1" i="0" u="none" strike="noStrike" dirty="0">
              <a:solidFill>
                <a:srgbClr val="00206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t-BR" sz="2800" b="1" i="0" u="none" strike="noStrike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Piloto IPASP, prazo de Ago./22 a Out./22</a:t>
            </a:r>
          </a:p>
          <a:p>
            <a:pPr marL="457200" lvl="1" indent="0">
              <a:buNone/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Documentos envolvidos: NE, LI, NL</a:t>
            </a:r>
            <a:r>
              <a:rPr lang="pt-BR" sz="2400" dirty="0"/>
              <a:t>, GR e PD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80412" y="5717891"/>
            <a:ext cx="792088" cy="95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31000"/>
              </a:srgbClr>
            </a:outerShdw>
          </a:effectLst>
        </p:spPr>
      </p:pic>
      <p:sp>
        <p:nvSpPr>
          <p:cNvPr id="6" name="Título 5">
            <a:extLst>
              <a:ext uri="{FF2B5EF4-FFF2-40B4-BE49-F238E27FC236}">
                <a16:creationId xmlns:a16="http://schemas.microsoft.com/office/drawing/2014/main" xmlns="" id="{383DA326-41DA-0E58-8990-31D62B1DB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/>
              <a:t> </a:t>
            </a:r>
          </a:p>
        </p:txBody>
      </p:sp>
      <p:sp>
        <p:nvSpPr>
          <p:cNvPr id="7" name="Chave Direita 6">
            <a:extLst>
              <a:ext uri="{FF2B5EF4-FFF2-40B4-BE49-F238E27FC236}">
                <a16:creationId xmlns:a16="http://schemas.microsoft.com/office/drawing/2014/main" xmlns="" id="{2E63F828-E8A1-5E4F-7753-DD36E2799323}"/>
              </a:ext>
            </a:extLst>
          </p:cNvPr>
          <p:cNvSpPr/>
          <p:nvPr/>
        </p:nvSpPr>
        <p:spPr>
          <a:xfrm>
            <a:off x="4211960" y="1988840"/>
            <a:ext cx="504056" cy="1944216"/>
          </a:xfrm>
          <a:prstGeom prst="rightBrace">
            <a:avLst/>
          </a:prstGeom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xmlns="" id="{DC4DACF2-E4CF-B4C5-55F0-33B9EEC63610}"/>
              </a:ext>
            </a:extLst>
          </p:cNvPr>
          <p:cNvSpPr/>
          <p:nvPr/>
        </p:nvSpPr>
        <p:spPr>
          <a:xfrm>
            <a:off x="5004048" y="1988840"/>
            <a:ext cx="3703440" cy="29523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dirty="0"/>
              <a:t>Haverá Protocolo para envio de cada necessidade, de cada Sistema Estruturante exemplo no RH:</a:t>
            </a:r>
          </a:p>
          <a:p>
            <a:r>
              <a:rPr lang="pt-BR" dirty="0"/>
              <a:t>1- Folha de Pagamento</a:t>
            </a:r>
          </a:p>
          <a:p>
            <a:r>
              <a:rPr lang="pt-BR" dirty="0"/>
              <a:t>2- Férias</a:t>
            </a:r>
          </a:p>
          <a:p>
            <a:r>
              <a:rPr lang="pt-BR" dirty="0"/>
              <a:t>3- 13º Salario</a:t>
            </a:r>
          </a:p>
          <a:p>
            <a:r>
              <a:rPr lang="pt-BR" dirty="0"/>
              <a:t>4- Provisão 13</a:t>
            </a:r>
          </a:p>
          <a:p>
            <a:r>
              <a:rPr lang="pt-BR" dirty="0"/>
              <a:t>5- Provisão férias/1/3 de férias</a:t>
            </a:r>
          </a:p>
          <a:p>
            <a:r>
              <a:rPr lang="pt-BR" dirty="0"/>
              <a:t>6- Adiantamento </a:t>
            </a:r>
            <a:r>
              <a:rPr lang="pt-BR" dirty="0" err="1"/>
              <a:t>etc</a:t>
            </a: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 fontScale="62500" lnSpcReduction="20000"/>
          </a:bodyPr>
          <a:lstStyle/>
          <a:p>
            <a:pPr lvl="1"/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51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Teste de importação/exportação;</a:t>
            </a:r>
          </a:p>
          <a:p>
            <a:pPr lvl="1"/>
            <a:r>
              <a:rPr lang="pt-BR" sz="3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Importação Sistemas Estruturantes</a:t>
            </a:r>
          </a:p>
          <a:p>
            <a:pPr lvl="1"/>
            <a:r>
              <a:rPr lang="pt-BR" sz="3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Exportação Transparências e Sistemas Estruturantes</a:t>
            </a:r>
          </a:p>
          <a:p>
            <a:pPr marL="457200" lvl="1" indent="0" algn="r">
              <a:buNone/>
            </a:pPr>
            <a:r>
              <a:rPr lang="pt-BR" sz="3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Set./22 a Out./22</a:t>
            </a:r>
          </a:p>
          <a:p>
            <a:pPr marL="457200" lvl="1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pt-B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4600" b="1" i="0" u="none" strike="noStrike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Treinamentos;</a:t>
            </a:r>
          </a:p>
          <a:p>
            <a:pPr lvl="1"/>
            <a:r>
              <a:rPr lang="pt-BR" sz="3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Siafem – Tesouraria e Contabilidade</a:t>
            </a:r>
          </a:p>
          <a:p>
            <a:pPr lvl="1"/>
            <a:r>
              <a:rPr lang="pt-BR" sz="3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Sistema Estruturantes</a:t>
            </a:r>
          </a:p>
          <a:p>
            <a:pPr lvl="1"/>
            <a:r>
              <a:rPr lang="pt-BR" sz="3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Dimmor para todos (descentralização)</a:t>
            </a:r>
          </a:p>
          <a:p>
            <a:pPr marL="457200" lvl="1" indent="0" algn="r">
              <a:buNone/>
            </a:pPr>
            <a:r>
              <a:rPr lang="pt-BR" sz="3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Nov./22 e Dez./22</a:t>
            </a:r>
          </a:p>
          <a:p>
            <a:pPr marL="457200" lvl="1" indent="0">
              <a:buNone/>
            </a:pPr>
            <a:endParaRPr lang="pt-BR" sz="3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r>
              <a:rPr lang="pt-BR" sz="3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*Se necessário reciclagem em Jan./22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4408" y="5805264"/>
            <a:ext cx="792088" cy="957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31000"/>
              </a:srgb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3668468"/>
            <a:ext cx="7772400" cy="1416716"/>
          </a:xfrm>
        </p:spPr>
        <p:txBody>
          <a:bodyPr/>
          <a:lstStyle/>
          <a:p>
            <a:r>
              <a:rPr lang="pt-BR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FIM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87624" y="5085184"/>
            <a:ext cx="6440760" cy="553616"/>
          </a:xfrm>
        </p:spPr>
        <p:txBody>
          <a:bodyPr>
            <a:normAutofit lnSpcReduction="10000"/>
          </a:bodyPr>
          <a:lstStyle/>
          <a:p>
            <a:r>
              <a:rPr lang="pt-BR" b="1" dirty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JUN/2022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3848" y="620688"/>
            <a:ext cx="2520280" cy="3047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rgbClr val="000000">
                <a:alpha val="31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6204260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704</TotalTime>
  <Words>166</Words>
  <Application>Microsoft Office PowerPoint</Application>
  <PresentationFormat>Apresentação na tela (4:3)</PresentationFormat>
  <Paragraphs>44</Paragraphs>
  <Slides>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Tema do Office</vt:lpstr>
      <vt:lpstr>SIAFIC - PIRACICABA</vt:lpstr>
      <vt:lpstr>SIAFEM PIRACICABA</vt:lpstr>
      <vt:lpstr> </vt:lpstr>
      <vt:lpstr>Apresentação do PowerPoint</vt:lpstr>
      <vt:lpstr>FIM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Treinamento DimRel</dc:title>
  <dc:creator>Thiago</dc:creator>
  <cp:lastModifiedBy>Maria Cecilia Chinelato Bortoleto</cp:lastModifiedBy>
  <cp:revision>30</cp:revision>
  <dcterms:created xsi:type="dcterms:W3CDTF">2012-10-01T11:34:35Z</dcterms:created>
  <dcterms:modified xsi:type="dcterms:W3CDTF">2022-06-23T12:22:57Z</dcterms:modified>
</cp:coreProperties>
</file>